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5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9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3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9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0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D7A6D8-B5E1-42DA-8E67-4137F39AC77A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DBD641-CB95-44B5-8F40-B438E98C9E7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59F-BCB2-443C-B9FF-03EF5597C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3: Ethical Hacking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CA732-CD9D-4749-A538-A07B91092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Mayuresh Atul </a:t>
            </a:r>
            <a:r>
              <a:rPr lang="en-IN" dirty="0" err="1"/>
              <a:t>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66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1EDB-78B9-4EDF-9116-74123439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PoC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A06CEFE-6AF9-4506-931B-AC9188E5E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" y="746928"/>
            <a:ext cx="7556372" cy="502498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98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4EA05-9879-4D8D-AD0F-6B739286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Injection Demo</a:t>
            </a:r>
          </a:p>
        </p:txBody>
      </p:sp>
      <p:pic>
        <p:nvPicPr>
          <p:cNvPr id="5" name="Content Placeholder 4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12290E38-DCEB-4692-BD73-12BBB46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860208"/>
            <a:ext cx="7295930" cy="487003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7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EE63D-C1B9-49A3-A2B6-D098D201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0B0080D-2CEF-411C-987F-8A09BD848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68138"/>
              </p:ext>
            </p:extLst>
          </p:nvPr>
        </p:nvGraphicFramePr>
        <p:xfrm>
          <a:off x="6462323" y="1995311"/>
          <a:ext cx="3251200" cy="286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806400" progId="Word.Document.12">
                  <p:embed/>
                </p:oleObj>
              </mc:Choice>
              <mc:Fallback>
                <p:oleObj name="Document" showAsIcon="1" r:id="rId2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2323" y="1995311"/>
                        <a:ext cx="3251200" cy="2867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533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Retrospect</vt:lpstr>
      <vt:lpstr>Microsoft Word Document</vt:lpstr>
      <vt:lpstr>Task 3: Ethical Hacking Internship</vt:lpstr>
      <vt:lpstr>PoC</vt:lpstr>
      <vt:lpstr>Injection Demo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3: Ethical Hacking Internship</dc:title>
  <dc:creator>Mayuresh Joshi</dc:creator>
  <cp:lastModifiedBy>Mayuresh Joshi</cp:lastModifiedBy>
  <cp:revision>3</cp:revision>
  <dcterms:created xsi:type="dcterms:W3CDTF">2021-08-05T14:29:26Z</dcterms:created>
  <dcterms:modified xsi:type="dcterms:W3CDTF">2021-08-05T14:36:29Z</dcterms:modified>
</cp:coreProperties>
</file>