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1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8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F7D28A-5276-4273-A8F3-4EF6E9425AE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BD8EE-6E71-4BB9-A671-6C7B1100615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8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836E-53C5-4705-9410-9F328D592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2: Ethical Hacking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8428A-268D-4622-818F-7046D4FD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82" y="4691367"/>
            <a:ext cx="9144000" cy="1655762"/>
          </a:xfrm>
        </p:spPr>
        <p:txBody>
          <a:bodyPr/>
          <a:lstStyle/>
          <a:p>
            <a:r>
              <a:rPr lang="en-IN" dirty="0"/>
              <a:t>Mayuresh Atul Joshi</a:t>
            </a:r>
          </a:p>
        </p:txBody>
      </p:sp>
    </p:spTree>
    <p:extLst>
      <p:ext uri="{BB962C8B-B14F-4D97-AF65-F5344CB8AC3E}">
        <p14:creationId xmlns:p14="http://schemas.microsoft.com/office/powerpoint/2010/main" val="382767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9097-2D4C-4A4A-A331-E7DDC1F2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Netsparker</a:t>
            </a:r>
            <a:r>
              <a:rPr lang="en-IN" dirty="0"/>
              <a:t> found vulnerabilities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A582101-3FA6-4166-8E10-A95369DD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17" y="1846263"/>
            <a:ext cx="5460692" cy="4022725"/>
          </a:xfrm>
        </p:spPr>
      </p:pic>
    </p:spTree>
    <p:extLst>
      <p:ext uri="{BB962C8B-B14F-4D97-AF65-F5344CB8AC3E}">
        <p14:creationId xmlns:p14="http://schemas.microsoft.com/office/powerpoint/2010/main" val="27471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4DF9-CDE5-4419-9E59-2DACAAEB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Netsparker</a:t>
            </a:r>
            <a:r>
              <a:rPr lang="en-IN" dirty="0"/>
              <a:t> Report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A56C64-98B0-4149-9303-163788C74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12" y="1846263"/>
            <a:ext cx="7789701" cy="4087177"/>
          </a:xfrm>
        </p:spPr>
      </p:pic>
    </p:spTree>
    <p:extLst>
      <p:ext uri="{BB962C8B-B14F-4D97-AF65-F5344CB8AC3E}">
        <p14:creationId xmlns:p14="http://schemas.microsoft.com/office/powerpoint/2010/main" val="287491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769AE-10E2-4996-9E29-1F403427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Personal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798D97-CE58-440E-B6DB-7801B0C5A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26632"/>
              </p:ext>
            </p:extLst>
          </p:nvPr>
        </p:nvGraphicFramePr>
        <p:xfrm>
          <a:off x="5950032" y="1"/>
          <a:ext cx="4423938" cy="669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8906" imgH="8790465" progId="Word.Document.12">
                  <p:embed/>
                </p:oleObj>
              </mc:Choice>
              <mc:Fallback>
                <p:oleObj name="Document" r:id="rId2" imgW="5728906" imgH="8790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0032" y="1"/>
                        <a:ext cx="4423938" cy="669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8445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Retrospect</vt:lpstr>
      <vt:lpstr>Microsoft Word Document</vt:lpstr>
      <vt:lpstr>Task 2: Ethical Hacking Internship</vt:lpstr>
      <vt:lpstr>Netsparker found vulnerabilities</vt:lpstr>
      <vt:lpstr>Netsparker Report</vt:lpstr>
      <vt:lpstr>Personal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Ethical Hacking Internship</dc:title>
  <dc:creator>Mayuresh Joshi</dc:creator>
  <cp:lastModifiedBy>Mayuresh Joshi</cp:lastModifiedBy>
  <cp:revision>1</cp:revision>
  <dcterms:created xsi:type="dcterms:W3CDTF">2021-08-05T14:21:45Z</dcterms:created>
  <dcterms:modified xsi:type="dcterms:W3CDTF">2021-08-05T14:28:26Z</dcterms:modified>
</cp:coreProperties>
</file>