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032A-A57C-4AE4-A1C9-88D149671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And Regulation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DFFA4-867B-4FFC-B3C4-FD04F1404A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class will be held 4 times A days , 3 days normal class and on the 4</a:t>
            </a:r>
            <a:r>
              <a:rPr lang="en-US" baseline="30000" dirty="0"/>
              <a:t>th</a:t>
            </a:r>
            <a:r>
              <a:rPr lang="en-US" dirty="0"/>
              <a:t> day we don’t know what will happen test will be held on any day and if someone fails in any exam then it’s not our fault that </a:t>
            </a:r>
            <a:r>
              <a:rPr lang="en-US"/>
              <a:t>The Student </a:t>
            </a:r>
            <a:r>
              <a:rPr lang="en-US" dirty="0"/>
              <a:t>failed .Thank you🙂🙂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86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55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Term And Regulation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And Regulation</dc:title>
  <dc:creator>Mayuresh Chaudhari</dc:creator>
  <cp:lastModifiedBy>Mayuresh Chaudhari</cp:lastModifiedBy>
  <cp:revision>1</cp:revision>
  <dcterms:created xsi:type="dcterms:W3CDTF">2021-06-05T14:54:33Z</dcterms:created>
  <dcterms:modified xsi:type="dcterms:W3CDTF">2021-06-05T14:58:15Z</dcterms:modified>
</cp:coreProperties>
</file>