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BC63-9FEC-482A-AD1A-1F9D1F5F8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7989D-8B31-40AA-95D0-DCEBBF6F1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3878D-EF27-4F99-B640-1ED053F8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52EC-7651-49CE-A2BB-01668C57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F11D-D4A5-4F55-B4B0-4F4C0296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D496-2A5D-4E26-A6D1-957D5FCC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AF553-EA74-44C3-90F9-FDC8BF16D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AFAA9-7110-4C1B-A278-B974FC45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F6C31-7298-4ADF-9407-7A23513F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1A9FD-1158-4046-9A34-17E05000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E6F49-4A64-4F80-A564-A1832E7F7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9CA4D-668E-4723-8C0B-E47590E6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3F48-37CC-412F-9B7D-6418A6A2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5D0E-4D19-41F6-866A-DE7897AF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55A9-6510-41B2-AA38-D3804323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DA8C-2B18-433E-8597-4B902A70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ED68-9FCB-4C21-A364-E48B9C50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94E7-2451-4468-88FB-EBD6B38F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6CB6A-87D4-4BF9-8F5A-04E11601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8D7E-B9E2-45A0-9E52-3FFB8EDB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0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BFC2-F9FA-4571-8792-6BE81B44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8D09-97DD-4E53-A9C3-B7D7B6CA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E013-DF15-4ED2-A15D-4D61F8B3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16C3-5C17-4A8C-8202-D969153F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9F197-D2D1-46B7-9942-D833A1E7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95BC-A335-4962-B977-C03C867E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6242-C067-4982-84EB-AB9240121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7FC1F-E6C5-44E0-8FDE-AED662AD4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8DAB9-4D08-4588-A7AA-DB2BA66E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5A3B-C79E-473B-B027-613CF523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86B9-1A7E-41FB-AE41-2D989F9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EEA-FD61-4DBE-961C-66E914D7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D110C-3AC1-4263-B936-CCFC89F8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01492-39D1-42BD-87CA-61FB4D291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85E93-E6D0-4DAF-949A-882E90BE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DA25-1884-4B85-9DCE-3CD43ACD6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12E003-71AA-47A8-9264-6B1B0A67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83FA0-E69B-4B14-B141-570896C6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CC855-88D5-46F5-91DF-13E390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3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5EB8-1996-494E-B34F-E550B19C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2C316-D6E1-4E49-A00C-B782EAD5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A7906-E003-44A0-B4B4-B206CEBE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DDFA4-4F81-447A-9CBD-1725286C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2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70572-9A0B-4172-AB3C-77AA7BF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F714F-743C-440B-87F8-801E1F56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B0D0-AFBC-486B-88E7-6F04825F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13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891E-DDEA-4E2C-A8F7-AFA86AD5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A8FD-288D-46A4-985A-83EC4B89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2A1C-5382-4EF8-9719-C3AE43C1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4049-D8F4-4B7B-92D0-6A39F2ED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A4C6-25BD-40CF-A28B-B1CD1F5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4A78-3781-48D7-9591-32A4E18B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8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7582-79A8-4EAE-8378-D55828B2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C54A5-CCCC-4572-B33D-B37753BAC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857F-95B4-41D1-A83C-4BD2B06F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A518-DC31-4151-966E-DCD99FD3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38E8-D407-4E78-9452-A85846DC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8FA2-ABDA-47CE-B24B-63E2D32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664C1-66E3-4E0C-832B-D85D7B09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2ECC-3648-4C81-987C-678A51448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F572-4260-4E45-AA69-10067E8DC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2F1D3-CA3C-47E8-8806-97DAFAC3829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148C-4B58-4FBA-AE25-59F0DD283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AAA6-E14D-4E7E-88E6-4B8F1F061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B2E0-93FE-457F-99DF-BEA4BB9BD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4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C4A-A17E-40E8-9CF3-86A5751BB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Data cleaning, </a:t>
            </a:r>
            <a:r>
              <a:rPr lang="en-US" sz="3200" b="1" dirty="0" err="1">
                <a:latin typeface="Algerian" panose="04020705040A02060702" pitchFamily="82" charset="0"/>
              </a:rPr>
              <a:t>Anlysis</a:t>
            </a:r>
            <a:r>
              <a:rPr lang="en-US" sz="3200" b="1" dirty="0">
                <a:latin typeface="Algerian" panose="04020705040A02060702" pitchFamily="82" charset="0"/>
              </a:rPr>
              <a:t> &amp; visualization</a:t>
            </a:r>
            <a:br>
              <a:rPr lang="en-US" sz="5400" b="1" dirty="0">
                <a:latin typeface="Algerian" panose="04020705040A02060702" pitchFamily="82" charset="0"/>
              </a:rPr>
            </a:br>
            <a:r>
              <a:rPr lang="en-US" sz="3600" b="1" dirty="0">
                <a:latin typeface="Algerian" panose="04020705040A02060702" pitchFamily="82" charset="0"/>
              </a:rPr>
              <a:t>using python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98D28-49B9-44EA-B517-873E687C7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0DACA-3132-49C9-8F50-8619C6C34D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02" y="-171812"/>
            <a:ext cx="12664203" cy="7201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F4DFB4-CDF6-436C-BD50-85C15F92218B}"/>
              </a:ext>
            </a:extLst>
          </p:cNvPr>
          <p:cNvSpPr txBox="1"/>
          <p:nvPr/>
        </p:nvSpPr>
        <p:spPr>
          <a:xfrm>
            <a:off x="1524000" y="1674091"/>
            <a:ext cx="935643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Data cleaning, Analysis &amp; visualization</a:t>
            </a:r>
            <a:b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242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B8AC-0E72-4B8D-997A-4E1938DF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4762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Yearly Releases of shows &amp; movies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C97F4-1137-44C4-A81E-54FC16F45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86" y="1090613"/>
            <a:ext cx="9067800" cy="29813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06134-6826-4164-8979-6D7CF1295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4" y="4071937"/>
            <a:ext cx="4543425" cy="26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2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AD78-7B8D-43EC-96C7-11DBC7B78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0" y="-748770"/>
            <a:ext cx="9144000" cy="2387600"/>
          </a:xfrm>
        </p:spPr>
        <p:txBody>
          <a:bodyPr/>
          <a:lstStyle/>
          <a:p>
            <a:r>
              <a:rPr lang="en-US" b="1" dirty="0"/>
              <a:t>Key insights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9A078-1DF8-46B2-9446-E907EF6F4A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9766" y="1993283"/>
            <a:ext cx="1169246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The number of Amazon Prime Video releases has increased over time, with a peak in recent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     Movies dominate the platform compared to TV shows.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dirty="0">
                <a:latin typeface="Algerian" panose="04020705040A02060702" pitchFamily="82" charset="0"/>
              </a:rPr>
              <a:t>The U.S. and India have the highest number of available titles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latin typeface="Algerian" panose="04020705040A02060702" pitchFamily="82" charset="0"/>
              </a:rPr>
              <a:t>Drama, Comedy, and Action are the most common </a:t>
            </a:r>
            <a:r>
              <a:rPr lang="en-US" altLang="en-US" sz="1600" dirty="0" err="1">
                <a:latin typeface="Algerian" panose="04020705040A02060702" pitchFamily="82" charset="0"/>
              </a:rPr>
              <a:t>genres.Certain</a:t>
            </a:r>
            <a:r>
              <a:rPr lang="en-US" altLang="en-US" sz="1600" dirty="0">
                <a:latin typeface="Algerian" panose="04020705040A02060702" pitchFamily="82" charset="0"/>
              </a:rPr>
              <a:t> genres like Documentary and Horror have niche audiences.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dirty="0">
                <a:latin typeface="Algerian" panose="04020705040A02060702" pitchFamily="82" charset="0"/>
              </a:rPr>
              <a:t>IMDb ratings show a skewed distribution, with most content rated between 6-8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Older content (before 2000) has fewer titles available. Recent years (2015–2023) have the highest number of releases.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Missing IMDb ratings and metadata for some titles.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C5C123-29CB-4E6E-BBFA-FD97233F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5B10FA1-1518-4810-A46D-7B16DE5684B8}"/>
              </a:ext>
            </a:extLst>
          </p:cNvPr>
          <p:cNvSpPr txBox="1">
            <a:spLocks/>
          </p:cNvSpPr>
          <p:nvPr/>
        </p:nvSpPr>
        <p:spPr>
          <a:xfrm>
            <a:off x="1253067" y="-7487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Key insights</a:t>
            </a:r>
            <a:endParaRPr lang="en-IN" b="1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5CA5C67-B5E0-4E47-BAE0-F107E0F47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66" y="1993282"/>
            <a:ext cx="1169246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lgerian" panose="04020705040A02060702" pitchFamily="82" charset="0"/>
              </a:rPr>
              <a:t>The number of Amazon Prime Video releases has increased over time, with a peak in recent years.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lgerian" panose="04020705040A02060702" pitchFamily="82" charset="0"/>
              </a:rPr>
              <a:t>      Movies dominate the platform compared to TV shows.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lgerian" panose="04020705040A02060702" pitchFamily="82" charset="0"/>
              </a:rPr>
              <a:t>The U.S. and India have the highest number of available titles</a:t>
            </a:r>
            <a:endParaRPr lang="en-US" altLang="en-US" sz="1600" dirty="0">
              <a:latin typeface="Algerian" panose="04020705040A02060702" pitchFamily="82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lgerian" panose="04020705040A02060702" pitchFamily="82" charset="0"/>
              </a:rPr>
              <a:t>Drama, Comedy, and Action are the most common genres Certain genres like Documentary and Horror have niche audiences.</a:t>
            </a: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Algerian" panose="04020705040A02060702" pitchFamily="82" charset="0"/>
              </a:rPr>
              <a:t>IMDb ratings show a skewed distribution, with most content rated between 6-8</a:t>
            </a: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lgerian" panose="04020705040A02060702" pitchFamily="82" charset="0"/>
              </a:rPr>
              <a:t>Older content (before 2000) has fewer titles available. Recent years (2015–2023) have the highest number of releases.</a:t>
            </a: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600" dirty="0">
              <a:latin typeface="Algerian" panose="04020705040A02060702" pitchFamily="82" charset="0"/>
            </a:endParaRPr>
          </a:p>
          <a:p>
            <a:pPr marL="28575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>
                <a:latin typeface="Algerian" panose="04020705040A02060702" pitchFamily="82" charset="0"/>
              </a:rPr>
              <a:t>Missing IMDb ratings and metadata for some titles.</a:t>
            </a:r>
          </a:p>
        </p:txBody>
      </p:sp>
    </p:spTree>
    <p:extLst>
      <p:ext uri="{BB962C8B-B14F-4D97-AF65-F5344CB8AC3E}">
        <p14:creationId xmlns:p14="http://schemas.microsoft.com/office/powerpoint/2010/main" val="3591061173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9E7-7990-4B9E-B0D7-F01EF2EFE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9171"/>
            <a:ext cx="9144000" cy="238760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Objectives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06E29-B14F-40DC-AAD1-81F67A22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66" y="2645305"/>
            <a:ext cx="11091334" cy="31628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Import &amp; clean the  Prime video OTT dataset using libraries in python(e.g. pandas, </a:t>
            </a:r>
            <a:r>
              <a:rPr lang="en-US" b="1" dirty="0" err="1"/>
              <a:t>numpy</a:t>
            </a:r>
            <a:r>
              <a:rPr lang="en-US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Analyze data trends and distribution using summary statistics &amp; visualization in python.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Create charts like bar charts histogram chart pie chart with matplotlib and seaborn.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/>
              <a:t>Extra key trends and patterns, such as top and </a:t>
            </a:r>
            <a:r>
              <a:rPr lang="en-IN" b="1" dirty="0" err="1"/>
              <a:t>realse</a:t>
            </a:r>
            <a:r>
              <a:rPr lang="en-IN" b="1" dirty="0"/>
              <a:t> year trends.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CEC2F-E775-4A7D-8D44-A8112D3A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33" y="0"/>
            <a:ext cx="1221563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8678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AE9-E5F5-48AB-8EEA-9FD7B157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Importing libraries &amp; Modules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8C611-19C3-493E-9348-A48CE6D68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8" y="1550460"/>
            <a:ext cx="11604121" cy="5228027"/>
          </a:xfrm>
        </p:spPr>
      </p:pic>
    </p:spTree>
    <p:extLst>
      <p:ext uri="{BB962C8B-B14F-4D97-AF65-F5344CB8AC3E}">
        <p14:creationId xmlns:p14="http://schemas.microsoft.com/office/powerpoint/2010/main" val="36271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1402-9AC1-4434-9194-8165A112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Checking the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1DAC0-A410-4F4B-9FA8-3FCC46172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980" y="1489146"/>
            <a:ext cx="9210520" cy="5003729"/>
          </a:xfrm>
          <a:pattFill prst="trellis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3427645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7F4A-BE18-41D8-A2B3-70D9AF2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311E5-A8A5-423E-95F6-82A455A0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846262"/>
            <a:ext cx="60201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F9516-5549-44F3-AE1D-2BBEEF570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3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95" y="1846262"/>
            <a:ext cx="77630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7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4059-CF35-4FCA-9B69-F5420FF8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Checking for duplicates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C68AD-FD1A-49BD-B2FD-E829A4EB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46" y="3286125"/>
            <a:ext cx="10383754" cy="1047750"/>
          </a:xfrm>
        </p:spPr>
      </p:pic>
    </p:spTree>
    <p:extLst>
      <p:ext uri="{BB962C8B-B14F-4D97-AF65-F5344CB8AC3E}">
        <p14:creationId xmlns:p14="http://schemas.microsoft.com/office/powerpoint/2010/main" val="13275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13A3-55F4-4225-BB71-54DC94A0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Top 10 countries by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8F996-FD2B-4B94-9E2F-CE539B804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32" y="1511300"/>
            <a:ext cx="6824294" cy="41738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F74E3-1483-44A9-8A12-908261ACE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15" y="1524886"/>
            <a:ext cx="7082222" cy="41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642E-0CF0-472D-BCEA-8C56780B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Ratings on Prime videos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75355-D077-45A4-8281-BB77FD41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690688"/>
            <a:ext cx="10515600" cy="4351338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7639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3B41-B9BC-4440-8E50-039DF685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3968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Top 5 directors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6882DB-24EA-44BF-9810-EFFD1138E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1" y="990600"/>
            <a:ext cx="6504288" cy="3383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2800D-D9A4-4653-918D-E85FC7C7B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30" y="2457451"/>
            <a:ext cx="8721569" cy="42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3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336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Wingdings</vt:lpstr>
      <vt:lpstr>Office Theme</vt:lpstr>
      <vt:lpstr>Data cleaning, Anlysis &amp; visualization using python</vt:lpstr>
      <vt:lpstr>Objectives</vt:lpstr>
      <vt:lpstr>Importing libraries &amp; Modules</vt:lpstr>
      <vt:lpstr>Checking the info</vt:lpstr>
      <vt:lpstr>Data cleaning</vt:lpstr>
      <vt:lpstr>Checking for duplicates values</vt:lpstr>
      <vt:lpstr>Top 10 countries by user</vt:lpstr>
      <vt:lpstr>Ratings on Prime videos</vt:lpstr>
      <vt:lpstr>Top 5 directors</vt:lpstr>
      <vt:lpstr>Yearly Releases of shows &amp; movies</vt:lpstr>
      <vt:lpstr>Key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cleaning, Anlysis &amp; visualization using python</dc:title>
  <dc:creator>Mayuresh Kore</dc:creator>
  <cp:lastModifiedBy>Mayuresh Kore</cp:lastModifiedBy>
  <cp:revision>14</cp:revision>
  <dcterms:created xsi:type="dcterms:W3CDTF">2025-02-26T05:27:33Z</dcterms:created>
  <dcterms:modified xsi:type="dcterms:W3CDTF">2025-02-28T13:46:38Z</dcterms:modified>
</cp:coreProperties>
</file>