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44" y="-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2/26/2025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US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AICTE B4 INTERNSHIP PROJECT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528" y="3850105"/>
            <a:ext cx="11646569" cy="23359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Mayuri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Mohite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chemeClr val="accent1"/>
                </a:solidFill>
                <a:latin typeface="Arial"/>
                <a:cs typeface="Arial"/>
              </a:rPr>
              <a:t>Company </a:t>
            </a:r>
            <a:r>
              <a:rPr lang="en-US" sz="2800" b="1" dirty="0">
                <a:solidFill>
                  <a:schemeClr val="accent1"/>
                </a:solidFill>
                <a:latin typeface="Arial"/>
                <a:cs typeface="Arial"/>
              </a:rPr>
              <a:t>Name &amp; Department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Cognizant (CIS Department)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712269"/>
            <a:ext cx="10515600" cy="64489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68"/>
            <a:ext cx="11019020" cy="49088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r>
              <a:rPr lang="en-US" sz="2000" b="1" dirty="0">
                <a:latin typeface="Arial"/>
                <a:ea typeface="+mn-lt"/>
                <a:cs typeface="Arial"/>
              </a:rPr>
              <a:t> </a:t>
            </a:r>
            <a:r>
              <a:rPr lang="en-US" sz="2000" b="1" dirty="0" smtClean="0">
                <a:latin typeface="Arial"/>
                <a:ea typeface="+mn-lt"/>
                <a:cs typeface="Arial"/>
              </a:rPr>
              <a:t> </a:t>
            </a:r>
            <a:r>
              <a:rPr lang="en-US" sz="2800" b="1" dirty="0" smtClean="0">
                <a:latin typeface="Arial"/>
                <a:ea typeface="+mn-lt"/>
                <a:cs typeface="Arial"/>
              </a:rPr>
              <a:t>Problem Statement : </a:t>
            </a:r>
            <a:r>
              <a:rPr lang="en-US" sz="2800" dirty="0" smtClean="0">
                <a:latin typeface="Arial"/>
                <a:ea typeface="+mn-lt"/>
                <a:cs typeface="Arial"/>
              </a:rPr>
              <a:t>To create a </a:t>
            </a:r>
            <a:r>
              <a:rPr lang="en-US" sz="2800" dirty="0" err="1" smtClean="0">
                <a:latin typeface="Arial"/>
                <a:ea typeface="+mn-lt"/>
                <a:cs typeface="Arial"/>
              </a:rPr>
              <a:t>Steganography</a:t>
            </a:r>
            <a:r>
              <a:rPr lang="en-US" sz="2800" dirty="0" smtClean="0">
                <a:latin typeface="Arial"/>
                <a:ea typeface="+mn-lt"/>
                <a:cs typeface="Arial"/>
              </a:rPr>
              <a:t> project that focuses on secure data hiding in images</a:t>
            </a:r>
          </a:p>
          <a:p>
            <a:pPr marL="305435" indent="-305435"/>
            <a:r>
              <a:rPr lang="en-US" sz="2800" b="1" dirty="0" smtClean="0">
                <a:latin typeface="Arial"/>
                <a:ea typeface="+mn-lt"/>
                <a:cs typeface="Arial"/>
              </a:rPr>
              <a:t>Technology used :  </a:t>
            </a:r>
            <a:r>
              <a:rPr lang="en-US" sz="2800" dirty="0" smtClean="0">
                <a:latin typeface="Arial"/>
                <a:ea typeface="+mn-lt"/>
                <a:cs typeface="Arial"/>
              </a:rPr>
              <a:t>Python</a:t>
            </a:r>
            <a:endParaRPr lang="en-US" sz="2800" dirty="0">
              <a:latin typeface="Arial"/>
              <a:cs typeface="Arial"/>
            </a:endParaRPr>
          </a:p>
          <a:p>
            <a:pPr marL="305435" indent="-305435"/>
            <a:r>
              <a:rPr lang="en-US" sz="2800" b="1" dirty="0">
                <a:latin typeface="Arial"/>
                <a:ea typeface="+mn-lt"/>
                <a:cs typeface="+mn-lt"/>
              </a:rPr>
              <a:t>Wow factor </a:t>
            </a:r>
            <a:r>
              <a:rPr lang="en-US" sz="2800" b="1" dirty="0" smtClean="0">
                <a:latin typeface="Arial"/>
                <a:ea typeface="+mn-lt"/>
                <a:cs typeface="+mn-lt"/>
              </a:rPr>
              <a:t>: </a:t>
            </a:r>
            <a:r>
              <a:rPr lang="en-US" sz="2800" dirty="0" smtClean="0">
                <a:latin typeface="Arial"/>
                <a:ea typeface="+mn-lt"/>
                <a:cs typeface="+mn-lt"/>
              </a:rPr>
              <a:t>Encryption, Security, and Robustness</a:t>
            </a:r>
            <a:endParaRPr lang="en-US" sz="28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800" b="1" dirty="0">
                <a:latin typeface="Arial"/>
                <a:ea typeface="+mn-lt"/>
                <a:cs typeface="+mn-lt"/>
              </a:rPr>
              <a:t>End </a:t>
            </a:r>
            <a:r>
              <a:rPr lang="en-US" sz="2800" b="1" dirty="0" smtClean="0">
                <a:latin typeface="Arial"/>
                <a:ea typeface="+mn-lt"/>
                <a:cs typeface="+mn-lt"/>
              </a:rPr>
              <a:t>users : </a:t>
            </a:r>
            <a:r>
              <a:rPr lang="en-US" sz="2800" dirty="0" smtClean="0">
                <a:latin typeface="Arial"/>
                <a:ea typeface="+mn-lt"/>
                <a:cs typeface="+mn-lt"/>
              </a:rPr>
              <a:t>Can be used by any person</a:t>
            </a:r>
            <a:endParaRPr lang="en-US" sz="28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800" b="1" dirty="0" smtClean="0">
                <a:latin typeface="Arial"/>
                <a:ea typeface="+mn-lt"/>
                <a:cs typeface="+mn-lt"/>
              </a:rPr>
              <a:t>Result : </a:t>
            </a:r>
            <a:r>
              <a:rPr lang="en-US" sz="2800" dirty="0" smtClean="0">
                <a:latin typeface="Arial"/>
                <a:ea typeface="+mn-lt"/>
                <a:cs typeface="+mn-lt"/>
              </a:rPr>
              <a:t>Hide text or binary data securely in an image</a:t>
            </a:r>
            <a:endParaRPr lang="en-US" sz="28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800" b="1" dirty="0" smtClean="0">
                <a:latin typeface="Arial"/>
                <a:ea typeface="+mn-lt"/>
                <a:cs typeface="+mn-lt"/>
              </a:rPr>
              <a:t>Conclusion : </a:t>
            </a:r>
            <a:r>
              <a:rPr lang="en-US" sz="2800" dirty="0" smtClean="0">
                <a:latin typeface="Arial"/>
                <a:ea typeface="+mn-lt"/>
                <a:cs typeface="+mn-lt"/>
              </a:rPr>
              <a:t>Implement a method to extract and retrieve the hidden data from the image</a:t>
            </a:r>
            <a:endParaRPr lang="en-US" sz="2800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500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Hide text or binary data securely in an image.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Ensure the image appears visually unchanged after hiding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Implement encryption to provide an additional layer of security for the hidden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Implement a method to extract and retrieve the hidden data from the image.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5" y="1193533"/>
            <a:ext cx="11613485" cy="531314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Encryption: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Before embedding the secret data, encrypt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Common encryption algorithms include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AES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(Advanced Encryption Standard) or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RSA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for public-key encryption.</a:t>
            </a:r>
          </a:p>
          <a:p>
            <a:pPr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Image Format: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 image format used should be a format that supports manipulation of pixel values, such as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BMP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(Bitmap) or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Formats like JPEG might degrade quality due to compression, which could impact the integrity of the hidden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156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Strong research foundation: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Have thoroughly researched the problem space and considered relevant data to add in my project.</a:t>
            </a:r>
            <a:endParaRPr lang="en-US" sz="2800" b="1" dirty="0" smtClean="0">
              <a:solidFill>
                <a:srgbClr val="0F0F0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Clear communication: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Effectively articulated the goals, features, and value proposition in a compelling manner.</a:t>
            </a:r>
            <a:endParaRPr lang="en-US" sz="2800" b="1" dirty="0" smtClean="0">
              <a:solidFill>
                <a:srgbClr val="0F0F0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Attention to detail: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My project demonstrate high quality in design, functionality, and presentation.</a:t>
            </a:r>
            <a:endParaRPr lang="en-IN" sz="2800" dirty="0">
              <a:solidFill>
                <a:srgbClr val="0F0F0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388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ALOGORITHM USED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034"/>
            <a:ext cx="11257882" cy="40426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Algorithm for Extracting Data</a:t>
            </a:r>
          </a:p>
          <a:p>
            <a:pPr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Step 1: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Load the image from which the data is hidden.</a:t>
            </a:r>
          </a:p>
          <a:p>
            <a:pPr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Step 2: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Extract the least significant bits from the image pixels.</a:t>
            </a:r>
          </a:p>
          <a:p>
            <a:pPr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Step 3: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Reconstruct the hidden binary data.</a:t>
            </a:r>
          </a:p>
          <a:p>
            <a:pPr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Step 4: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Decrypt the binary data to reveal the original secret message.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2008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Testing the Project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0496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Test hiding different types of data: text, images, and files.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Ensure that the image is visually unchanged (for most cases) and the hidden data can be retrieved accurately.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You can also measure the capacity of the image in terms of how much data can be hidden, ensuring that data is not lost during encoding/decoding.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18146"/>
            <a:ext cx="11029616" cy="49089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52125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This project demonstrates how to securely hide and retrieve data in an image using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with an added layer of security through encryption.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solution can be adapted for various real-world applications, such as secure communication and digital watermarking.</a:t>
            </a:r>
          </a:p>
          <a:p>
            <a:r>
              <a:rPr lang="en-US" sz="2800" dirty="0" smtClean="0"/>
              <a:t>Ensuring that the data can be retrieved accurately without corruption or loss is essential, which can be achieved using error-checking mechanisms like checksums or hash functions.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9272"/>
            <a:ext cx="11029616" cy="741145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3200" dirty="0" smtClean="0">
                <a:latin typeface="Arial" pitchFamily="34" charset="0"/>
                <a:cs typeface="Arial" pitchFamily="34" charset="0"/>
              </a:rPr>
              <a:t>https://github.com/Mayuri-30/Secure-Data-Hiding-in-Image-Using-Steganography.git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92</TotalTime>
  <Words>412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ALOGORITHM USED</vt:lpstr>
      <vt:lpstr>Testing the Project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32</cp:revision>
  <dcterms:created xsi:type="dcterms:W3CDTF">2021-05-26T16:50:10Z</dcterms:created>
  <dcterms:modified xsi:type="dcterms:W3CDTF">2025-02-26T06:20:23Z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