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4000"/>
            <a:ext cx="77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90600" y="40386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999999"/>
                </a:solidFill>
              </a:rPr>
              <a:t>Section - D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</a:rPr>
              <a:t>LIKHITHA K URS </a:t>
            </a:r>
            <a:r>
              <a:rPr lang="en-US" sz="2800">
                <a:solidFill>
                  <a:srgbClr val="000000"/>
                </a:solidFill>
              </a:rPr>
              <a:t>– PES1UG19CS243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</a:rPr>
              <a:t>MAYANK PRASHANTH - PES1UG19CS265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</a:rPr>
              <a:t>MAYURI D PATIL - PES1UG19CS267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descr="PES University - Home | Facebook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35062" y="6147125"/>
            <a:ext cx="8073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 - https://github.com/Mayuri-DPatil/Polaroid-BlogSite </a:t>
            </a:r>
            <a:endParaRPr b="0" i="0" sz="23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3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Title </a:t>
            </a:r>
            <a:endParaRPr sz="3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POLAROID - a blog creators site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★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We aim to build a platform for everyone to create and share their works on blogs. A family of creators creating and sharing blogs with love.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 platform where anyone can inspire and be inspired. Share their works with people of common interests, get noticed and have fun at the same time.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★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We also tried coming up with a clean and easy user flow to enhance user experience and make the website overall easy to use and a lot more engaging.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		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	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30675" y="8164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 JS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Express JS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MongoDB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Mongod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Mongoose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Ejs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Node JS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Bootstrap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2077800"/>
            <a:ext cx="82296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Design - Mayank &amp; Likhitha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Navbar &amp; Footer - Mayank &amp; Mayuri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Home, About Us (page) - Likhitha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us (page) - Mayuri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Compose (To Publish) -Mayank &amp; Mayuri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- Mayank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Connections to pages - Likhitha &amp; Mayuri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