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thegeekstuff.com/2016/01/load-balancer-intr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1164725"/>
            <a:ext cx="8520600" cy="12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latin typeface="Verdana"/>
                <a:ea typeface="Verdana"/>
                <a:cs typeface="Verdana"/>
                <a:sym typeface="Verdana"/>
              </a:rPr>
              <a:t>Distributed Applications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2540825"/>
            <a:ext cx="7688100" cy="236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Group 6</a:t>
            </a:r>
          </a:p>
          <a:p>
            <a:pPr indent="-381000" lvl="0" marL="4572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Verdana"/>
              <a:buChar char="❖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Eric Han</a:t>
            </a:r>
          </a:p>
          <a:p>
            <a:pPr indent="-381000" lvl="0" marL="4572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Verdana"/>
              <a:buChar char="❖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Mayuri Wadkar</a:t>
            </a:r>
          </a:p>
          <a:p>
            <a:pPr indent="-381000" lvl="0" marL="45720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Verdana"/>
              <a:buChar char="❖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Sonali Mishra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9450" y="12166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Software Load Balancers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74200" y="2078875"/>
            <a:ext cx="8792400" cy="286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Software load balancers are usually implemented as a combination of one or more scheduling algorithms.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Three basic scheduling algorithms used by load balancers are: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Weighted Scheduling Algorithm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Round Robin Scheduling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Least Connection First Scheduling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29450" y="1226975"/>
            <a:ext cx="7688700" cy="8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Software Load Balancer - Weighted Scheduling Algorithm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20050" y="2264600"/>
            <a:ext cx="4685100" cy="269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Scheduling is done according to the weight assigned to the server.</a:t>
            </a:r>
          </a:p>
          <a:p>
            <a:pPr indent="-317500" lvl="0" marL="45720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Different servers are assigned different weights.</a:t>
            </a:r>
          </a:p>
          <a:p>
            <a:pPr indent="-317500" lvl="0" marL="45720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Weights are assigned to the servers by system admins after considering the hardware of the system server.</a:t>
            </a:r>
          </a:p>
        </p:txBody>
      </p:sp>
      <p:pic>
        <p:nvPicPr>
          <p:cNvPr descr="4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925" y="2264600"/>
            <a:ext cx="3986775" cy="250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27650" y="1236150"/>
            <a:ext cx="7688700" cy="76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Software Load Balancer - Round Robin Scheduling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92525" y="2203000"/>
            <a:ext cx="46758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Requests are assigned to server sequentially one after another.</a:t>
            </a:r>
          </a:p>
          <a:p>
            <a:pPr indent="-317500" lvl="0" marL="457200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After sending request to the last server, the scheduling starts from the first server again.</a:t>
            </a:r>
          </a:p>
          <a:p>
            <a:pPr indent="-317500" lvl="0" marL="457200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algorithm is used when servers are of equal specifications.</a:t>
            </a:r>
          </a:p>
        </p:txBody>
      </p:sp>
      <p:pic>
        <p:nvPicPr>
          <p:cNvPr descr="5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475" y="2264600"/>
            <a:ext cx="3961649" cy="252639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7650" y="1190300"/>
            <a:ext cx="7688700" cy="88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Software Load Balancer - Least Connection First Scheduling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247550" y="2567175"/>
            <a:ext cx="8645700" cy="234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Requests are assigned to the server which is currently serving the least number of requests.</a:t>
            </a:r>
          </a:p>
          <a:p>
            <a:pPr indent="-317500" lvl="0" marL="457200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type of scheduling is used when there are large number of persistent connections in an unevenly distributed traffic.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13300" y="1259400"/>
            <a:ext cx="81885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Examples of Hardware/Software Load Balancers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49750" y="2490450"/>
            <a:ext cx="3890700" cy="215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Software Load Balancers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 Proxy - TCP Load Balancer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NGINX - HTTP Load Balancer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Mod_athena - HTTP Load Balancer(Apache)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Varnish - Reverse-proxy based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Balance - open-source TCP Load Balancer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AutoNum type="arabicPeriod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LVS (Linux Virtual Server) - Layer 4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908075" y="2490450"/>
            <a:ext cx="3828600" cy="1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Hardware Load Balancers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Citrix Netscaler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F5-BIGIP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CISCO System Catalyst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Barracuda Load Balancer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CoyotePoint Load Balancer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 :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http://www.thegeekstuff.com/2016/01/load-balancer-intro/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https://www.nginx.com/resources/glossary/load-balancing/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42425" y="13101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Load Balancers : What are they?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36000" y="2384950"/>
            <a:ext cx="8765100" cy="229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applications or websites that get a lot of hits, server might be under heavy load.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might be required to distribute the load across multiple servers in this case.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Load Balancers distribute the workload of a system to multiple systems.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Amount of workload on an individual system reduced.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Increased reliability, efficiency, availability of the application or website.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075" y="1031100"/>
            <a:ext cx="896475" cy="10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Role of Load Balancers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21325" y="2170400"/>
            <a:ext cx="5554800" cy="204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balance load amount among a cluster of nodes so no one node receives too much traffic/workload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Load Balancers ensure availability, performance, and stability to end customers/applications</a:t>
            </a:r>
          </a:p>
        </p:txBody>
      </p:sp>
      <p:pic>
        <p:nvPicPr>
          <p:cNvPr descr="3.gif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576" y="2005374"/>
            <a:ext cx="2756150" cy="28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7650" y="11601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Types of Load Balancers</a:t>
            </a:r>
          </a:p>
        </p:txBody>
      </p:sp>
      <p:sp>
        <p:nvSpPr>
          <p:cNvPr id="107" name="Shape 107"/>
          <p:cNvSpPr/>
          <p:nvPr/>
        </p:nvSpPr>
        <p:spPr>
          <a:xfrm>
            <a:off x="3782301" y="2117625"/>
            <a:ext cx="1770300" cy="899700"/>
          </a:xfrm>
          <a:prstGeom prst="roundRect">
            <a:avLst>
              <a:gd fmla="val 50000" name="adj"/>
            </a:avLst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Load Balancers</a:t>
            </a:r>
          </a:p>
        </p:txBody>
      </p:sp>
      <p:sp>
        <p:nvSpPr>
          <p:cNvPr id="108" name="Shape 108"/>
          <p:cNvSpPr/>
          <p:nvPr/>
        </p:nvSpPr>
        <p:spPr>
          <a:xfrm>
            <a:off x="5552600" y="3544250"/>
            <a:ext cx="1907400" cy="8997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Software Load Balancers</a:t>
            </a:r>
          </a:p>
        </p:txBody>
      </p:sp>
      <p:sp>
        <p:nvSpPr>
          <p:cNvPr id="109" name="Shape 109"/>
          <p:cNvSpPr/>
          <p:nvPr/>
        </p:nvSpPr>
        <p:spPr>
          <a:xfrm>
            <a:off x="1981000" y="3544249"/>
            <a:ext cx="1770300" cy="8997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Hardware Load Balancers</a:t>
            </a:r>
          </a:p>
        </p:txBody>
      </p:sp>
      <p:cxnSp>
        <p:nvCxnSpPr>
          <p:cNvPr id="110" name="Shape 110"/>
          <p:cNvCxnSpPr>
            <a:stCxn id="107" idx="2"/>
            <a:endCxn id="108" idx="0"/>
          </p:cNvCxnSpPr>
          <p:nvPr/>
        </p:nvCxnSpPr>
        <p:spPr>
          <a:xfrm flipH="1" rot="-5400000">
            <a:off x="5323401" y="2361375"/>
            <a:ext cx="526800" cy="1838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>
            <a:stCxn id="109" idx="0"/>
            <a:endCxn id="107" idx="2"/>
          </p:cNvCxnSpPr>
          <p:nvPr/>
        </p:nvCxnSpPr>
        <p:spPr>
          <a:xfrm rot="-5400000">
            <a:off x="3503350" y="2380249"/>
            <a:ext cx="526800" cy="18012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1826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Hardware Load Balancers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98000" y="2121400"/>
            <a:ext cx="8748000" cy="263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Are deployed between the servers and the client.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Often referred to as specialised routers or switches.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However, can also be a dedicated system between the client and server, to balance load.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Hardware Load Balancers are implemented on 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○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Layer4 - Transport Layer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○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Layer 7 - Application Layer of OSI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7650" y="136117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Layer 4 - Hardware Load Balancer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97850" y="2397475"/>
            <a:ext cx="8748300" cy="19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DNS Load Balancing:</a:t>
            </a: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Domain Name Servers are configured to return different ip-address for different systems.</a:t>
            </a: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approach creates a load balancing effect whenever there is a dns lookup.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6967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Layer 4 - Hardware Load Balancer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12550" y="2444450"/>
            <a:ext cx="8748300" cy="206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Direct routing: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All the incoming traffic is routed by the load balancer, however all the outgoing traffic directly reaches the client.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makes it a super fast load balancing configuration.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27650" y="12336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Layer 4 - Hardware Load Balancer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61525" y="2299925"/>
            <a:ext cx="8739600" cy="184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Tunnel or IP Tunnelling: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Client sends request to the virtual IP of load balancer. 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Load Balancer encapsulates the IP packets, keeps a hash table and distributes it to the different servers.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9450" y="1233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Layer 7 - Hardware Load Balancer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44025" y="1993200"/>
            <a:ext cx="4514400" cy="289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These type of load balancers make decisions according to the actual content on the message.</a:t>
            </a:r>
          </a:p>
          <a:p>
            <a:pPr indent="-317500" lvl="0" marL="457200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Verdana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example an image will go to an image server, request for PHP scripts may go to another server, media content may go to another server, and so on.</a:t>
            </a:r>
          </a:p>
        </p:txBody>
      </p:sp>
      <p:pic>
        <p:nvPicPr>
          <p:cNvPr descr="2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575" y="1993200"/>
            <a:ext cx="3851399" cy="2893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