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F07-AC4F-4990-8180-9D5BD7781E6A}" type="datetimeFigureOut">
              <a:rPr lang="en-US" smtClean="0"/>
              <a:t>21-Dec-17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E251-7A25-48A0-9339-56BD43C443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0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F07-AC4F-4990-8180-9D5BD7781E6A}" type="datetimeFigureOut">
              <a:rPr lang="en-US" smtClean="0"/>
              <a:t>21-Dec-17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E251-7A25-48A0-9339-56BD43C4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F07-AC4F-4990-8180-9D5BD7781E6A}" type="datetimeFigureOut">
              <a:rPr lang="en-US" smtClean="0"/>
              <a:t>21-Dec-17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E251-7A25-48A0-9339-56BD43C4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0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F07-AC4F-4990-8180-9D5BD7781E6A}" type="datetimeFigureOut">
              <a:rPr lang="en-US" smtClean="0"/>
              <a:t>21-Dec-17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E251-7A25-48A0-9339-56BD43C4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F07-AC4F-4990-8180-9D5BD7781E6A}" type="datetimeFigureOut">
              <a:rPr lang="en-US" smtClean="0"/>
              <a:t>21-Dec-17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E251-7A25-48A0-9339-56BD43C443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7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F07-AC4F-4990-8180-9D5BD7781E6A}" type="datetimeFigureOut">
              <a:rPr lang="en-US" smtClean="0"/>
              <a:t>21-Dec-17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E251-7A25-48A0-9339-56BD43C4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1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F07-AC4F-4990-8180-9D5BD7781E6A}" type="datetimeFigureOut">
              <a:rPr lang="en-US" smtClean="0"/>
              <a:t>21-Dec-17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E251-7A25-48A0-9339-56BD43C4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2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F07-AC4F-4990-8180-9D5BD7781E6A}" type="datetimeFigureOut">
              <a:rPr lang="en-US" smtClean="0"/>
              <a:t>21-Dec-17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E251-7A25-48A0-9339-56BD43C4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F07-AC4F-4990-8180-9D5BD7781E6A}" type="datetimeFigureOut">
              <a:rPr lang="en-US" smtClean="0"/>
              <a:t>21-Dec-17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E251-7A25-48A0-9339-56BD43C4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0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81BF07-AC4F-4990-8180-9D5BD7781E6A}" type="datetimeFigureOut">
              <a:rPr lang="en-US" smtClean="0"/>
              <a:t>21-Dec-17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1E251-7A25-48A0-9339-56BD43C4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F07-AC4F-4990-8180-9D5BD7781E6A}" type="datetimeFigureOut">
              <a:rPr lang="en-US" smtClean="0"/>
              <a:t>21-Dec-17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E251-7A25-48A0-9339-56BD43C4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8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81BF07-AC4F-4990-8180-9D5BD7781E6A}" type="datetimeFigureOut">
              <a:rPr lang="en-US" smtClean="0"/>
              <a:t>21-Dec-17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21E251-7A25-48A0-9339-56BD43C443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8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34B8-EADC-482E-94C6-5231164EB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Swagger Editor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73FCD-7F9D-469A-8710-3B27C107A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Mayuri Wadkar</a:t>
            </a:r>
          </a:p>
        </p:txBody>
      </p:sp>
    </p:spTree>
    <p:extLst>
      <p:ext uri="{BB962C8B-B14F-4D97-AF65-F5344CB8AC3E}">
        <p14:creationId xmlns:p14="http://schemas.microsoft.com/office/powerpoint/2010/main" val="195960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44DB-1887-48E4-9E9F-6CEB9E40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2463"/>
            <a:ext cx="10058400" cy="1450757"/>
          </a:xfrm>
        </p:spPr>
        <p:txBody>
          <a:bodyPr/>
          <a:lstStyle/>
          <a:p>
            <a:r>
              <a:rPr lang="en-US" dirty="0"/>
              <a:t>Swagger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1C75-D802-4E8D-B86A-D2B0272FF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open source editor to design, define and document RESTful APIs in the Swagger Specification</a:t>
            </a:r>
          </a:p>
          <a:p>
            <a:endParaRPr lang="en-US" dirty="0"/>
          </a:p>
          <a:p>
            <a:r>
              <a:rPr lang="en-US" dirty="0"/>
              <a:t>Dependencies for using Swagger Editor on local machine :</a:t>
            </a:r>
          </a:p>
          <a:p>
            <a:r>
              <a:rPr lang="en-US" dirty="0"/>
              <a:t>1. </a:t>
            </a:r>
            <a:r>
              <a:rPr lang="en-US" dirty="0">
                <a:hlinkClick r:id="rId2"/>
              </a:rPr>
              <a:t>NodeJS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npm</a:t>
            </a:r>
            <a:r>
              <a:rPr lang="en-US" dirty="0"/>
              <a:t> 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04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39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Swagger Editor Demo</vt:lpstr>
      <vt:lpstr>Swagger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 Editor Demo</dc:title>
  <dc:creator>Mayuri Wadkar</dc:creator>
  <cp:lastModifiedBy>Mayuri Wadkar</cp:lastModifiedBy>
  <cp:revision>1</cp:revision>
  <dcterms:created xsi:type="dcterms:W3CDTF">2017-12-21T18:47:55Z</dcterms:created>
  <dcterms:modified xsi:type="dcterms:W3CDTF">2017-12-21T18:56:15Z</dcterms:modified>
</cp:coreProperties>
</file>