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6" name="Shape 5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0" name="Shape 7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Shape 7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Shape 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8" name="Shape 7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Shape 7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Shape 8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7" name="Shape 8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Shape 8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Shape 9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4" name="Shape 9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Shape 9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Shape 9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Shape 10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Shape 10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Shape 10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8" name="Shape 10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Shape 10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Shape 11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Shape 11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Shape 1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Shape 122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x="311700" y="1164725"/>
            <a:ext cx="8520600" cy="12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400">
                <a:latin typeface="Verdana"/>
                <a:ea typeface="Verdana"/>
                <a:cs typeface="Verdana"/>
                <a:sym typeface="Verdana"/>
              </a:rPr>
              <a:t>Microservices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729625" y="2540825"/>
            <a:ext cx="7688100" cy="236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r>
              <a:rPr b="1"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Group 6</a:t>
            </a:r>
          </a:p>
          <a:p>
            <a:pPr indent="-3810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❖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Eric Han</a:t>
            </a:r>
          </a:p>
          <a:p>
            <a:pPr indent="-3810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❖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Mayuri Wadkar</a:t>
            </a:r>
          </a:p>
          <a:p>
            <a:pPr indent="-381000" lvl="0" marL="45720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Char char="❖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Sonali Mishra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Messaging Systems - Publish Subscribe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33575" y="2078875"/>
            <a:ext cx="8527200" cy="2860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Font typeface="Verdana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publish‑subscribe channel delivers each message to all of the attached consumers.</a:t>
            </a: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Font typeface="Verdana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Services use publish‑subscribe channels for the one‑to‑many interaction styles described above.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Messaging Systems - Advantages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255050" y="2053375"/>
            <a:ext cx="8646300" cy="286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Decouples the client from the service.</a:t>
            </a: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Font typeface="Verdana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Message buffering.</a:t>
            </a: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Font typeface="Verdana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Flexible client‑service interactions.</a:t>
            </a: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1800"/>
              </a:spcAft>
              <a:buClr>
                <a:srgbClr val="333333"/>
              </a:buClr>
              <a:buFont typeface="Verdana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Explicit inter‑process communication.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Messaging Systems - Disadvantages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527100" y="2078875"/>
            <a:ext cx="8314500" cy="285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609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Verdana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Additional operational complexity.</a:t>
            </a:r>
          </a:p>
          <a:p>
            <a:pPr indent="-311150" lvl="0" marL="609600" rtl="0">
              <a:lnSpc>
                <a:spcPct val="200000"/>
              </a:lnSpc>
              <a:spcBef>
                <a:spcPts val="0"/>
              </a:spcBef>
              <a:spcAft>
                <a:spcPts val="1800"/>
              </a:spcAft>
              <a:buClr>
                <a:srgbClr val="333333"/>
              </a:buClr>
              <a:buSzPct val="100000"/>
              <a:buFont typeface="Verdana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Complexity of implementing request/response‑based interaction – Request/response ‑ style interaction requires some work to implement.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Examples:</a:t>
            </a:r>
          </a:p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HTTP REST and Protobuf are used to communicate.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Microservices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40075" y="2078875"/>
            <a:ext cx="8535600" cy="2826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Verdana"/>
            </a:pPr>
            <a:r>
              <a:rPr lang="en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Also known as Microservice architecture.</a:t>
            </a: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Verdana"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Is an architectural style that structures an application as a collection of loosely coupled services, that implement business capabilities. </a:t>
            </a: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Verdana"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microservice architecture enables the continuous delivery/deployment of large, complex applications. It also enables an organization to evolve its technology stack.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0" lang="en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Limitations of Monolithic Architectural style: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204050" y="2078875"/>
            <a:ext cx="8688600" cy="292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Verdana"/>
              <a:buChar char="●"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Requires a long-term commitment to a technology stack </a:t>
            </a: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Verdana"/>
              <a:buChar char="●"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Obstacle to scaling development</a:t>
            </a: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Verdana"/>
              <a:buChar char="●"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Scaling the application can be difficult </a:t>
            </a: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Verdana"/>
              <a:buChar char="●"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Continuous deployment is difficult</a:t>
            </a: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Verdana"/>
              <a:buChar char="●"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Overloaded web container</a:t>
            </a: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Verdana"/>
              <a:buChar char="●"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Overloaded IDE</a:t>
            </a: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Verdana"/>
              <a:buChar char="●"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Large monolithic code base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0" lang="en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Benefits of Microservices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78525" y="2078875"/>
            <a:ext cx="8782200" cy="296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Font typeface="Verdana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Each microservice is relatively small</a:t>
            </a:r>
          </a:p>
          <a:p>
            <a:pPr indent="-3111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Verdana"/>
              <a:buChar char="○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Easier for a developer to understand</a:t>
            </a:r>
          </a:p>
          <a:p>
            <a:pPr indent="-3111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Verdana"/>
              <a:buChar char="○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IDE is faster making developers more productive</a:t>
            </a: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Font typeface="Verdana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Each service can be deployed independently of other services - easier to deploy new versions of services frequently</a:t>
            </a: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Font typeface="Verdana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Easier to scale development. </a:t>
            </a: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Font typeface="Verdana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Improved fault isolation.</a:t>
            </a: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Font typeface="Verdana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Each service can be developed and deployed independently.</a:t>
            </a: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Font typeface="Verdana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Eliminates any long-term commitment to a technology stack.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0" lang="en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Drawbacks of Microservices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36025" y="2078875"/>
            <a:ext cx="8858700" cy="297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Font typeface="Verdana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Developers must deal with the additional complexity of creating a distributed system.</a:t>
            </a:r>
          </a:p>
          <a:p>
            <a:pPr indent="-3111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Verdana"/>
              <a:buChar char="○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Developer tools/IDEs are oriented on building monolithic applications and don’t provide explicit support for developing distributed applications.</a:t>
            </a:r>
          </a:p>
          <a:p>
            <a:pPr indent="-3111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Verdana"/>
              <a:buChar char="○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Testing is more difficult</a:t>
            </a:r>
          </a:p>
          <a:p>
            <a:pPr indent="-3111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Verdana"/>
              <a:buChar char="○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Developers must implement the inter-service communication mechanism.</a:t>
            </a: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Font typeface="Verdana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Deployment complexity. In production, there is also the operational complexity of deploying and managing a system comprised of many different service types.</a:t>
            </a: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Font typeface="Verdana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Increased memory consumption.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170025" y="1326250"/>
            <a:ext cx="8799300" cy="363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800">
                <a:solidFill>
                  <a:srgbClr val="43434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Synchronous Model:</a:t>
            </a:r>
          </a:p>
          <a:p>
            <a:pPr indent="-311150" lvl="0" marL="457200" rtl="0"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Font typeface="Verdana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Behaves almost like a monolith. Every service is dependent on another via RESTful calls, which are synchronous in nature.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800">
                <a:solidFill>
                  <a:srgbClr val="43434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Asynchronous Model</a:t>
            </a:r>
          </a:p>
          <a:p>
            <a:pPr indent="-311150" lvl="0" marL="457200" rtl="0"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Font typeface="Verdana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Much better than synchronous. You don’t have microservices waiting for other microservices and so on down the chain to return a value to the end user.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153025" y="1283750"/>
            <a:ext cx="8841600" cy="368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800">
                <a:solidFill>
                  <a:srgbClr val="43434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Communication Methods in Microservice Architecture:</a:t>
            </a: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Font typeface="Verdana"/>
              <a:buAutoNum type="arabicPeriod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Apache Kafka- message passing</a:t>
            </a: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Font typeface="Verdana"/>
              <a:buAutoNum type="arabicPeriod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Events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Font typeface="Verdana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There are lots of different Inter-Process Communication technologies to choose from. </a:t>
            </a: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Font typeface="Verdana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Services can use synchronous request/response‑based communication mechanisms such as HTTP‑based REST or Thrift.</a:t>
            </a: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Font typeface="Verdana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Alternatively, they can use asynchronous, message‑based communication mechanisms such as AMQP or STOMP.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Messaging Systems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204050" y="2078875"/>
            <a:ext cx="8680200" cy="2860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Verdana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message consists of headers (metadata such as the sender) and a message body. </a:t>
            </a: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Font typeface="Verdana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Messages are exchanged over channels.</a:t>
            </a: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Font typeface="Verdana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Any number of producers can send messages to a channel.</a:t>
            </a: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Font typeface="Verdana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Similarly, any number of consumers can receive messages from a channel.</a:t>
            </a:r>
          </a:p>
          <a:p>
            <a:pPr indent="-311150" lvl="0" marL="457200" rtl="0"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Font typeface="Verdana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There are two kinds of channels:</a:t>
            </a:r>
          </a:p>
          <a:p>
            <a:pPr indent="-311150" lvl="1" marL="914400" rtl="0"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Verdana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Point‑to‑point</a:t>
            </a:r>
          </a:p>
          <a:p>
            <a:pPr indent="-311150" lvl="1" marL="914400" rtl="0"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Verdana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Publish‑subscribe.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Messaging Systems - Point to Point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70025" y="2078875"/>
            <a:ext cx="8773800" cy="2937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Verdana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Point‑to‑point channel delivers a message to exactly one of the consumers that is reading from the channel.</a:t>
            </a: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Font typeface="Verdana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Services use point‑to‑point channels for the one‑to‑one interaction styles described earlier.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