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vnrepository.com/" TargetMode="External"/><Relationship Id="rId4" Type="http://schemas.openxmlformats.org/officeDocument/2006/relationships/hyperlink" Target="https://docs.datastax.com/en/developer/java-driver/3.2/" TargetMode="External"/><Relationship Id="rId5" Type="http://schemas.openxmlformats.org/officeDocument/2006/relationships/hyperlink" Target="https://www.tutorialspoint.com/restful/restful_first_application.htm" TargetMode="External"/><Relationship Id="rId6" Type="http://schemas.openxmlformats.org/officeDocument/2006/relationships/hyperlink" Target="https://maven.apache.org/guides/introduction/introduction-to-dependency-mechanism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67100" y="76267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HappyPatients Hospital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98450" y="2102336"/>
            <a:ext cx="8222100" cy="171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Mayuri Wadkar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Eric Han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Sonali Mishra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306300" y="4139225"/>
            <a:ext cx="5624700" cy="5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-Under Guidance of Professor Tanuja Phadke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 and Functionalities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Functions we can perform on the software: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patient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existing patient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existing patient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Retrieve all patient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 new patient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add new patient information to the database by clicking on </a:t>
            </a:r>
            <a:r>
              <a:rPr i="1" lang="en"/>
              <a:t>Make a new Patient </a:t>
            </a:r>
            <a:r>
              <a:rPr lang="en"/>
              <a:t>link on the Happy Patients home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screen for entering all the patient information appears.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If all the entered information is correct as per the validations, new patient record is added to the database, a unique user id is created and user is notified of successful addition.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325" y="1673575"/>
            <a:ext cx="1939750" cy="4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25" y="152400"/>
            <a:ext cx="7748552" cy="47657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Update existing patient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update a patient’s information by clicking on </a:t>
            </a:r>
            <a:r>
              <a:rPr i="1" lang="en"/>
              <a:t>Update Existing Patient</a:t>
            </a:r>
            <a:r>
              <a:rPr lang="en"/>
              <a:t> link on the Happy Patients home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screen for updating patient information appears.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If all the entered information is correct as per the validations, patient information is updated in the database and user is informed of successful updation.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25" y="1838525"/>
            <a:ext cx="207865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0" y="303600"/>
            <a:ext cx="2075051" cy="423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Delete existing patient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delete an existing patients record by selecting </a:t>
            </a:r>
            <a:r>
              <a:rPr i="1" lang="en"/>
              <a:t>Delete Patient</a:t>
            </a:r>
            <a:r>
              <a:rPr lang="en"/>
              <a:t> on Happy Patients home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of a patient can be selected from the drop-down list and Submit button has to be clicked.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User is informed of successful deletion.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75" y="1869575"/>
            <a:ext cx="189776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25" y="636475"/>
            <a:ext cx="4401099" cy="350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Retrieve all patients data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patient’s data can be viewed by clicking View all Patients button on Happy Patient home page.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This functionality allows the user to retrieve all information in the database.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50" y="1733275"/>
            <a:ext cx="1970225" cy="4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2" y="359025"/>
            <a:ext cx="8992278" cy="40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Validations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also added validations to each patient data field so that the database is never updated with incorrect information.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Whenever the entered information is in incorrect format, user is notified of the same.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425" y="2908350"/>
            <a:ext cx="4370524" cy="124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HappyPatients Hospital is a software application that allows user to manage and view Patient Data.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Users can add, delete, update and retrieve patient information in this software.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Sending Email and Sending Analytics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Whenever an </a:t>
            </a:r>
            <a:r>
              <a:rPr i="1" lang="en"/>
              <a:t>update</a:t>
            </a:r>
            <a:r>
              <a:rPr lang="en"/>
              <a:t> operation is performed on the database, the user is notified of </a:t>
            </a:r>
            <a:r>
              <a:rPr i="1" lang="en"/>
              <a:t>Sending Email</a:t>
            </a:r>
            <a:r>
              <a:rPr lang="en"/>
              <a:t> and </a:t>
            </a:r>
            <a:r>
              <a:rPr i="1" lang="en"/>
              <a:t>Sending Analytics</a:t>
            </a:r>
            <a:r>
              <a:rPr lang="en"/>
              <a:t>.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25" y="2191250"/>
            <a:ext cx="3124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925" y="2229350"/>
            <a:ext cx="30099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016525" y="1577550"/>
            <a:ext cx="4606500" cy="14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60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6675" y="1147200"/>
            <a:ext cx="2891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Cassandra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Activemq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Ajax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770425" y="1147200"/>
            <a:ext cx="2891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- Java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Jackson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had to learn from scratch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We learnt the following from scratch: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Cassandra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Activemq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Jackson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Ajax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already knew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Maven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 Architecture Diagram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25" y="1017800"/>
            <a:ext cx="558532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we set-up the environment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Tomcat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Cassandra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Apache ActiveMQ as a service.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Download and run Memcached.exe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 for learning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https://mvnrepository.com/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https://docs.datastax.com/en/developer/java-driver/3.2/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https://www.tutorialspoint.com/restful/restful_first_application.htm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https://maven.apache.org/guides/introduction/introduction-to-dependency-mechanism.html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653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 and Functionalities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9715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Fields present in Patient Information: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Name : </a:t>
            </a:r>
            <a:r>
              <a:rPr lang="en" sz="1400"/>
              <a:t>Validation - Should be between 1-50 characters.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Name : </a:t>
            </a:r>
            <a:r>
              <a:rPr lang="en" sz="1400"/>
              <a:t>Validation - Should be between 1-50 characters.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 : </a:t>
            </a:r>
            <a:r>
              <a:rPr lang="en" sz="1400"/>
              <a:t>Validation - Should be a 10 digit number. Allowed formats (111-111-1111 or 1111111111).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: </a:t>
            </a:r>
            <a:r>
              <a:rPr lang="en" sz="1400"/>
              <a:t>Validation - Should be between 1-200 characters.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Status : </a:t>
            </a:r>
            <a:r>
              <a:rPr lang="en" sz="1400"/>
              <a:t>Validation - Should be either of (ICU, Observation, Urgent Care or Discharged).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