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13F4-13EC-EBEE-267C-0CF6EF06D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9EE2-F52A-DFFA-6FE5-AF904A40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A104-859B-7569-B6E9-7A082E6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5082-7C60-7E19-6A3E-FFD7D8C4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58D6-36CC-146D-FF34-5B29F2A0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4D29-5630-D528-63F7-71D0090B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0A6B-4F56-7D50-D646-0833C2BAB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231B-C2E8-DEC4-309B-DFBF89EA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786B-8894-E238-F55A-8AFE4B3F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4B49-C968-42A5-A8AB-1F25252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7C614-1F90-8333-DD4A-D2D2F0CE8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1184-3763-481F-9C3B-EDC3675B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2810-7E43-32B4-5684-05876F5D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BDFA7-289D-7D44-BBF3-68C4307B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AAF3-5ADE-E2A7-CDC3-ED09E841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8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B59-FC28-4B96-0A52-2A7CF98C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CD17-7736-2685-1029-89E0DED6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E647-3149-57C9-F6FD-B41FA116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7BE3-BF33-C0BE-A59C-FAE1414E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69D8-A699-11DE-9D6A-27794AD7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C845-B0BF-3203-D59C-20948C4A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DD16A-6BAA-242D-5D6E-CC2539C1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171E-B3ED-F57A-92FB-D46B02F8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EAA4-7D9A-ABF9-9DA5-8BB164FC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CFFA-393E-3E23-9386-BAE6BA85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1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3B9E-3B4C-61B8-853E-395A2020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7E1C-F379-186B-DE0F-27AD98C34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2108-4B25-DEE9-2479-7F98FBFD2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9182-A61F-DF42-2839-1D077848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1EE1F-1711-5105-4AD2-666AAD2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DB678-6871-D7C6-C27D-B978989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F4CE-61A6-E23C-43DA-7D35E01E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EAB5F-A17D-4110-76B9-2FA6B3C4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7827C-21F8-B782-788E-1E443E4A7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84A5A-842C-47C8-2BAB-9519EEF08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361A5-DBF1-8870-17DD-46B599527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E53E-46DD-3351-8E1D-5D3C182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60B3A-33F7-3A84-3E4B-339A2761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C33DF-C223-4B47-3961-4CFCD6EC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829B-33E7-3479-18C9-E016172F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4E043-18A5-833F-B26A-319FDAF1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DC460-D73E-A651-59CC-41A6A3B7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36456-4B06-2CE0-DBB4-A9170B0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E2779-D28D-3708-1391-EB03E0CE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16A68-5385-5C80-CF46-B9F3822F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90AC7-2F1D-2BEA-25D8-604649CB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6AE3-186C-D0DD-488D-1B50490D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2E2C-0946-33FA-B0A7-A27231B6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F77A1-2F60-91AC-B938-4A5F2D6E0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B19A-DC84-A365-7CD3-D260D24B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A2DCC-CA8C-CA1F-E690-E1D24FC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77B3E-E0F5-6DF7-C8D6-C4A7111F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4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D1D2-C532-F7CE-91C4-98AAC69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893DD-A9FB-62FC-089E-A7F2EA42F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FCB6F-5DDD-9CCC-4923-37D16039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AC21-F91F-08CA-0830-23253779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FBEED-AEDD-4C34-63D4-CC6EEBC6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D708C-A356-D83C-ADAD-4387D31A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7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6E233-5B83-16B8-D3B5-36E8FB24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06B52-8388-A434-8D0A-6D033B58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4F55-3336-0E67-E05B-411E30A4C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FC8F-B90A-4E8A-89E4-40A0F7569F2F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F3C9-4735-E82E-5049-9A906D940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A5DE-3E89-6F9F-78C7-482217AE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3794-4C22-4D97-B440-0269B634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63054-253E-6234-D793-D894DCFF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80" y="2138123"/>
            <a:ext cx="5388077" cy="11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94C06-33C7-FAE5-6DC0-01581C03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35" y="599768"/>
            <a:ext cx="9121930" cy="56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9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2E6BE-6435-C0D4-8CE3-061DE2EA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82" y="462115"/>
            <a:ext cx="8939035" cy="58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D2151-9519-9937-CA01-7225A041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55" y="491613"/>
            <a:ext cx="9106689" cy="58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354AF-E1FD-3F90-D71A-A7072C92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86" y="235974"/>
            <a:ext cx="9083827" cy="60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9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Mayuri Kakde</dc:creator>
  <cp:lastModifiedBy>Mayuri Kakde</cp:lastModifiedBy>
  <cp:revision>1</cp:revision>
  <dcterms:created xsi:type="dcterms:W3CDTF">2024-08-15T06:09:06Z</dcterms:created>
  <dcterms:modified xsi:type="dcterms:W3CDTF">2024-08-15T06:15:26Z</dcterms:modified>
</cp:coreProperties>
</file>