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87775-CCD0-CDBA-9004-D2569B13932F}" v="141" dt="2024-11-17T05:19:41.566"/>
    <p1510:client id="{4A97AEA9-DAB4-9824-A942-12554BCFF7A1}" v="2091" dt="2024-11-18T00:07:45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uri ande" userId="S::mande@my365.bellevue.edu::ca0b7911-3853-4b3b-b8e6-f29a12908472" providerId="AD" clId="Web-{0E887775-CCD0-CDBA-9004-D2569B13932F}"/>
    <pc:docChg chg="addSld delSld modSld">
      <pc:chgData name="mayuri ande" userId="S::mande@my365.bellevue.edu::ca0b7911-3853-4b3b-b8e6-f29a12908472" providerId="AD" clId="Web-{0E887775-CCD0-CDBA-9004-D2569B13932F}" dt="2024-11-17T05:19:41.566" v="132" actId="20577"/>
      <pc:docMkLst>
        <pc:docMk/>
      </pc:docMkLst>
      <pc:sldChg chg="modSp">
        <pc:chgData name="mayuri ande" userId="S::mande@my365.bellevue.edu::ca0b7911-3853-4b3b-b8e6-f29a12908472" providerId="AD" clId="Web-{0E887775-CCD0-CDBA-9004-D2569B13932F}" dt="2024-11-17T03:31:34.911" v="21" actId="20577"/>
        <pc:sldMkLst>
          <pc:docMk/>
          <pc:sldMk cId="109857222" sldId="256"/>
        </pc:sldMkLst>
        <pc:spChg chg="mod">
          <ac:chgData name="mayuri ande" userId="S::mande@my365.bellevue.edu::ca0b7911-3853-4b3b-b8e6-f29a12908472" providerId="AD" clId="Web-{0E887775-CCD0-CDBA-9004-D2569B13932F}" dt="2024-11-17T03:31:34.911" v="2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yuri ande" userId="S::mande@my365.bellevue.edu::ca0b7911-3853-4b3b-b8e6-f29a12908472" providerId="AD" clId="Web-{0E887775-CCD0-CDBA-9004-D2569B13932F}" dt="2024-11-17T03:31:18.175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 del replId">
        <pc:chgData name="mayuri ande" userId="S::mande@my365.bellevue.edu::ca0b7911-3853-4b3b-b8e6-f29a12908472" providerId="AD" clId="Web-{0E887775-CCD0-CDBA-9004-D2569B13932F}" dt="2024-11-17T03:32:14.460" v="32"/>
        <pc:sldMkLst>
          <pc:docMk/>
          <pc:sldMk cId="3447042244" sldId="257"/>
        </pc:sldMkLst>
      </pc:sldChg>
      <pc:sldChg chg="modSp add del replId">
        <pc:chgData name="mayuri ande" userId="S::mande@my365.bellevue.edu::ca0b7911-3853-4b3b-b8e6-f29a12908472" providerId="AD" clId="Web-{0E887775-CCD0-CDBA-9004-D2569B13932F}" dt="2024-11-17T03:32:03.006" v="30"/>
        <pc:sldMkLst>
          <pc:docMk/>
          <pc:sldMk cId="1130217209" sldId="258"/>
        </pc:sldMkLst>
        <pc:spChg chg="mod">
          <ac:chgData name="mayuri ande" userId="S::mande@my365.bellevue.edu::ca0b7911-3853-4b3b-b8e6-f29a12908472" providerId="AD" clId="Web-{0E887775-CCD0-CDBA-9004-D2569B13932F}" dt="2024-11-17T03:31:52.474" v="29" actId="20577"/>
          <ac:spMkLst>
            <pc:docMk/>
            <pc:sldMk cId="1130217209" sldId="258"/>
            <ac:spMk id="2" creationId="{00000000-0000-0000-0000-000000000000}"/>
          </ac:spMkLst>
        </pc:spChg>
        <pc:spChg chg="mod">
          <ac:chgData name="mayuri ande" userId="S::mande@my365.bellevue.edu::ca0b7911-3853-4b3b-b8e6-f29a12908472" providerId="AD" clId="Web-{0E887775-CCD0-CDBA-9004-D2569B13932F}" dt="2024-11-17T03:31:47.724" v="28" actId="20577"/>
          <ac:spMkLst>
            <pc:docMk/>
            <pc:sldMk cId="1130217209" sldId="258"/>
            <ac:spMk id="3" creationId="{00000000-0000-0000-0000-000000000000}"/>
          </ac:spMkLst>
        </pc:spChg>
      </pc:sldChg>
      <pc:sldChg chg="add del replId">
        <pc:chgData name="mayuri ande" userId="S::mande@my365.bellevue.edu::ca0b7911-3853-4b3b-b8e6-f29a12908472" providerId="AD" clId="Web-{0E887775-CCD0-CDBA-9004-D2569B13932F}" dt="2024-11-17T03:32:11.272" v="31"/>
        <pc:sldMkLst>
          <pc:docMk/>
          <pc:sldMk cId="727048548" sldId="259"/>
        </pc:sldMkLst>
      </pc:sldChg>
      <pc:sldChg chg="add del replId">
        <pc:chgData name="mayuri ande" userId="S::mande@my365.bellevue.edu::ca0b7911-3853-4b3b-b8e6-f29a12908472" providerId="AD" clId="Web-{0E887775-CCD0-CDBA-9004-D2569B13932F}" dt="2024-11-17T03:32:16.007" v="33"/>
        <pc:sldMkLst>
          <pc:docMk/>
          <pc:sldMk cId="1365036413" sldId="260"/>
        </pc:sldMkLst>
      </pc:sldChg>
      <pc:sldChg chg="add del replId">
        <pc:chgData name="mayuri ande" userId="S::mande@my365.bellevue.edu::ca0b7911-3853-4b3b-b8e6-f29a12908472" providerId="AD" clId="Web-{0E887775-CCD0-CDBA-9004-D2569B13932F}" dt="2024-11-17T03:32:17.725" v="34"/>
        <pc:sldMkLst>
          <pc:docMk/>
          <pc:sldMk cId="2269662712" sldId="261"/>
        </pc:sldMkLst>
      </pc:sldChg>
      <pc:sldChg chg="addSp delSp modSp add mod replId modClrScheme chgLayout">
        <pc:chgData name="mayuri ande" userId="S::mande@my365.bellevue.edu::ca0b7911-3853-4b3b-b8e6-f29a12908472" providerId="AD" clId="Web-{0E887775-CCD0-CDBA-9004-D2569B13932F}" dt="2024-11-17T05:19:41.566" v="132" actId="20577"/>
        <pc:sldMkLst>
          <pc:docMk/>
          <pc:sldMk cId="107545287" sldId="262"/>
        </pc:sldMkLst>
        <pc:spChg chg="mod ord">
          <ac:chgData name="mayuri ande" userId="S::mande@my365.bellevue.edu::ca0b7911-3853-4b3b-b8e6-f29a12908472" providerId="AD" clId="Web-{0E887775-CCD0-CDBA-9004-D2569B13932F}" dt="2024-11-17T03:32:55.117" v="41" actId="20577"/>
          <ac:spMkLst>
            <pc:docMk/>
            <pc:sldMk cId="107545287" sldId="262"/>
            <ac:spMk id="2" creationId="{00000000-0000-0000-0000-000000000000}"/>
          </ac:spMkLst>
        </pc:spChg>
        <pc:spChg chg="mod ord">
          <ac:chgData name="mayuri ande" userId="S::mande@my365.bellevue.edu::ca0b7911-3853-4b3b-b8e6-f29a12908472" providerId="AD" clId="Web-{0E887775-CCD0-CDBA-9004-D2569B13932F}" dt="2024-11-17T05:19:41.566" v="132" actId="20577"/>
          <ac:spMkLst>
            <pc:docMk/>
            <pc:sldMk cId="107545287" sldId="262"/>
            <ac:spMk id="3" creationId="{00000000-0000-0000-0000-000000000000}"/>
          </ac:spMkLst>
        </pc:spChg>
        <pc:graphicFrameChg chg="add del mod">
          <ac:chgData name="mayuri ande" userId="S::mande@my365.bellevue.edu::ca0b7911-3853-4b3b-b8e6-f29a12908472" providerId="AD" clId="Web-{0E887775-CCD0-CDBA-9004-D2569B13932F}" dt="2024-11-17T05:18:09.672" v="103"/>
          <ac:graphicFrameMkLst>
            <pc:docMk/>
            <pc:sldMk cId="107545287" sldId="262"/>
            <ac:graphicFrameMk id="5" creationId="{EAC59DFE-BAD0-47D4-8266-A0876B65A57E}"/>
          </ac:graphicFrameMkLst>
        </pc:graphicFrameChg>
      </pc:sldChg>
    </pc:docChg>
  </pc:docChgLst>
  <pc:docChgLst>
    <pc:chgData name="mayuri ande" userId="S::mande@my365.bellevue.edu::ca0b7911-3853-4b3b-b8e6-f29a12908472" providerId="AD" clId="Web-{4A97AEA9-DAB4-9824-A942-12554BCFF7A1}"/>
    <pc:docChg chg="addSld delSld modSld sldOrd">
      <pc:chgData name="mayuri ande" userId="S::mande@my365.bellevue.edu::ca0b7911-3853-4b3b-b8e6-f29a12908472" providerId="AD" clId="Web-{4A97AEA9-DAB4-9824-A942-12554BCFF7A1}" dt="2024-11-18T00:07:43.199" v="1411" actId="20577"/>
      <pc:docMkLst>
        <pc:docMk/>
      </pc:docMkLst>
      <pc:sldChg chg="modSp ord">
        <pc:chgData name="mayuri ande" userId="S::mande@my365.bellevue.edu::ca0b7911-3853-4b3b-b8e6-f29a12908472" providerId="AD" clId="Web-{4A97AEA9-DAB4-9824-A942-12554BCFF7A1}" dt="2024-11-17T22:44:00.406" v="89" actId="20577"/>
        <pc:sldMkLst>
          <pc:docMk/>
          <pc:sldMk cId="107545287" sldId="262"/>
        </pc:sldMkLst>
        <pc:spChg chg="mod">
          <ac:chgData name="mayuri ande" userId="S::mande@my365.bellevue.edu::ca0b7911-3853-4b3b-b8e6-f29a12908472" providerId="AD" clId="Web-{4A97AEA9-DAB4-9824-A942-12554BCFF7A1}" dt="2024-11-17T22:42:59.217" v="81" actId="20577"/>
          <ac:spMkLst>
            <pc:docMk/>
            <pc:sldMk cId="107545287" sldId="262"/>
            <ac:spMk id="2" creationId="{00000000-0000-0000-0000-000000000000}"/>
          </ac:spMkLst>
        </pc:spChg>
        <pc:spChg chg="mod">
          <ac:chgData name="mayuri ande" userId="S::mande@my365.bellevue.edu::ca0b7911-3853-4b3b-b8e6-f29a12908472" providerId="AD" clId="Web-{4A97AEA9-DAB4-9824-A942-12554BCFF7A1}" dt="2024-11-17T22:44:00.406" v="89" actId="20577"/>
          <ac:spMkLst>
            <pc:docMk/>
            <pc:sldMk cId="107545287" sldId="262"/>
            <ac:spMk id="3" creationId="{00000000-0000-0000-0000-000000000000}"/>
          </ac:spMkLst>
        </pc:spChg>
      </pc:sldChg>
      <pc:sldChg chg="modSp add ord replId">
        <pc:chgData name="mayuri ande" userId="S::mande@my365.bellevue.edu::ca0b7911-3853-4b3b-b8e6-f29a12908472" providerId="AD" clId="Web-{4A97AEA9-DAB4-9824-A942-12554BCFF7A1}" dt="2024-11-17T22:41:36.088" v="56"/>
        <pc:sldMkLst>
          <pc:docMk/>
          <pc:sldMk cId="1026479115" sldId="263"/>
        </pc:sldMkLst>
        <pc:spChg chg="mod">
          <ac:chgData name="mayuri ande" userId="S::mande@my365.bellevue.edu::ca0b7911-3853-4b3b-b8e6-f29a12908472" providerId="AD" clId="Web-{4A97AEA9-DAB4-9824-A942-12554BCFF7A1}" dt="2024-11-17T22:41:25.666" v="53" actId="20577"/>
          <ac:spMkLst>
            <pc:docMk/>
            <pc:sldMk cId="1026479115" sldId="263"/>
            <ac:spMk id="3" creationId="{00000000-0000-0000-0000-000000000000}"/>
          </ac:spMkLst>
        </pc:spChg>
      </pc:sldChg>
      <pc:sldChg chg="addSp delSp modSp add ord replId">
        <pc:chgData name="mayuri ande" userId="S::mande@my365.bellevue.edu::ca0b7911-3853-4b3b-b8e6-f29a12908472" providerId="AD" clId="Web-{4A97AEA9-DAB4-9824-A942-12554BCFF7A1}" dt="2024-11-17T23:09:06.004" v="165"/>
        <pc:sldMkLst>
          <pc:docMk/>
          <pc:sldMk cId="2771917926" sldId="264"/>
        </pc:sldMkLst>
        <pc:spChg chg="mod">
          <ac:chgData name="mayuri ande" userId="S::mande@my365.bellevue.edu::ca0b7911-3853-4b3b-b8e6-f29a12908472" providerId="AD" clId="Web-{4A97AEA9-DAB4-9824-A942-12554BCFF7A1}" dt="2024-11-17T22:44:40.080" v="100" actId="20577"/>
          <ac:spMkLst>
            <pc:docMk/>
            <pc:sldMk cId="2771917926" sldId="264"/>
            <ac:spMk id="2" creationId="{00000000-0000-0000-0000-000000000000}"/>
          </ac:spMkLst>
        </pc:spChg>
        <pc:spChg chg="mod">
          <ac:chgData name="mayuri ande" userId="S::mande@my365.bellevue.edu::ca0b7911-3853-4b3b-b8e6-f29a12908472" providerId="AD" clId="Web-{4A97AEA9-DAB4-9824-A942-12554BCFF7A1}" dt="2024-11-17T22:46:02.745" v="107" actId="20577"/>
          <ac:spMkLst>
            <pc:docMk/>
            <pc:sldMk cId="2771917926" sldId="264"/>
            <ac:spMk id="3" creationId="{00000000-0000-0000-0000-000000000000}"/>
          </ac:spMkLst>
        </pc:spChg>
        <pc:picChg chg="add mod">
          <ac:chgData name="mayuri ande" userId="S::mande@my365.bellevue.edu::ca0b7911-3853-4b3b-b8e6-f29a12908472" providerId="AD" clId="Web-{4A97AEA9-DAB4-9824-A942-12554BCFF7A1}" dt="2024-11-17T22:50:42.006" v="114" actId="1076"/>
          <ac:picMkLst>
            <pc:docMk/>
            <pc:sldMk cId="2771917926" sldId="264"/>
            <ac:picMk id="4" creationId="{311AF40F-A716-95C1-83DB-6DF0A7242A06}"/>
          </ac:picMkLst>
        </pc:picChg>
        <pc:picChg chg="add mod">
          <ac:chgData name="mayuri ande" userId="S::mande@my365.bellevue.edu::ca0b7911-3853-4b3b-b8e6-f29a12908472" providerId="AD" clId="Web-{4A97AEA9-DAB4-9824-A942-12554BCFF7A1}" dt="2024-11-17T22:50:39.834" v="113" actId="1076"/>
          <ac:picMkLst>
            <pc:docMk/>
            <pc:sldMk cId="2771917926" sldId="264"/>
            <ac:picMk id="5" creationId="{58759511-3A13-23C6-0F19-67DD675DEDEE}"/>
          </ac:picMkLst>
        </pc:picChg>
        <pc:picChg chg="add del">
          <ac:chgData name="mayuri ande" userId="S::mande@my365.bellevue.edu::ca0b7911-3853-4b3b-b8e6-f29a12908472" providerId="AD" clId="Web-{4A97AEA9-DAB4-9824-A942-12554BCFF7A1}" dt="2024-11-17T23:03:40.036" v="161"/>
          <ac:picMkLst>
            <pc:docMk/>
            <pc:sldMk cId="2771917926" sldId="264"/>
            <ac:picMk id="6" creationId="{6C8179B9-EE83-947B-A565-8DFED70C7AFA}"/>
          </ac:picMkLst>
        </pc:picChg>
      </pc:sldChg>
      <pc:sldChg chg="addSp modSp add ord replId">
        <pc:chgData name="mayuri ande" userId="S::mande@my365.bellevue.edu::ca0b7911-3853-4b3b-b8e6-f29a12908472" providerId="AD" clId="Web-{4A97AEA9-DAB4-9824-A942-12554BCFF7A1}" dt="2024-11-17T23:09:13.598" v="166"/>
        <pc:sldMkLst>
          <pc:docMk/>
          <pc:sldMk cId="884498156" sldId="265"/>
        </pc:sldMkLst>
        <pc:spChg chg="mod">
          <ac:chgData name="mayuri ande" userId="S::mande@my365.bellevue.edu::ca0b7911-3853-4b3b-b8e6-f29a12908472" providerId="AD" clId="Web-{4A97AEA9-DAB4-9824-A942-12554BCFF7A1}" dt="2024-11-17T22:51:02.460" v="129" actId="20577"/>
          <ac:spMkLst>
            <pc:docMk/>
            <pc:sldMk cId="884498156" sldId="265"/>
            <ac:spMk id="2" creationId="{00000000-0000-0000-0000-000000000000}"/>
          </ac:spMkLst>
        </pc:spChg>
        <pc:spChg chg="mod">
          <ac:chgData name="mayuri ande" userId="S::mande@my365.bellevue.edu::ca0b7911-3853-4b3b-b8e6-f29a12908472" providerId="AD" clId="Web-{4A97AEA9-DAB4-9824-A942-12554BCFF7A1}" dt="2024-11-17T22:51:06.850" v="130" actId="20577"/>
          <ac:spMkLst>
            <pc:docMk/>
            <pc:sldMk cId="884498156" sldId="265"/>
            <ac:spMk id="3" creationId="{00000000-0000-0000-0000-000000000000}"/>
          </ac:spMkLst>
        </pc:spChg>
        <pc:picChg chg="add mod">
          <ac:chgData name="mayuri ande" userId="S::mande@my365.bellevue.edu::ca0b7911-3853-4b3b-b8e6-f29a12908472" providerId="AD" clId="Web-{4A97AEA9-DAB4-9824-A942-12554BCFF7A1}" dt="2024-11-17T23:03:51.974" v="163" actId="1076"/>
          <ac:picMkLst>
            <pc:docMk/>
            <pc:sldMk cId="884498156" sldId="265"/>
            <ac:picMk id="4" creationId="{61BF8687-BCBD-26F7-95FB-FBC40DA6CE17}"/>
          </ac:picMkLst>
        </pc:picChg>
        <pc:picChg chg="add mod">
          <ac:chgData name="mayuri ande" userId="S::mande@my365.bellevue.edu::ca0b7911-3853-4b3b-b8e6-f29a12908472" providerId="AD" clId="Web-{4A97AEA9-DAB4-9824-A942-12554BCFF7A1}" dt="2024-11-17T22:52:36.527" v="156" actId="1076"/>
          <ac:picMkLst>
            <pc:docMk/>
            <pc:sldMk cId="884498156" sldId="265"/>
            <ac:picMk id="5" creationId="{0D215445-DBBC-B2B9-F2D3-57E7B65CAEFA}"/>
          </ac:picMkLst>
        </pc:picChg>
        <pc:picChg chg="add mod">
          <ac:chgData name="mayuri ande" userId="S::mande@my365.bellevue.edu::ca0b7911-3853-4b3b-b8e6-f29a12908472" providerId="AD" clId="Web-{4A97AEA9-DAB4-9824-A942-12554BCFF7A1}" dt="2024-11-17T22:52:41.434" v="158" actId="14100"/>
          <ac:picMkLst>
            <pc:docMk/>
            <pc:sldMk cId="884498156" sldId="265"/>
            <ac:picMk id="6" creationId="{066184E2-6528-6BED-2E7C-CAE715D9E426}"/>
          </ac:picMkLst>
        </pc:picChg>
      </pc:sldChg>
      <pc:sldChg chg="add del replId">
        <pc:chgData name="mayuri ande" userId="S::mande@my365.bellevue.edu::ca0b7911-3853-4b3b-b8e6-f29a12908472" providerId="AD" clId="Web-{4A97AEA9-DAB4-9824-A942-12554BCFF7A1}" dt="2024-11-17T22:45:53.776" v="105"/>
        <pc:sldMkLst>
          <pc:docMk/>
          <pc:sldMk cId="1511838026" sldId="265"/>
        </pc:sldMkLst>
      </pc:sldChg>
      <pc:sldChg chg="add del replId">
        <pc:chgData name="mayuri ande" userId="S::mande@my365.bellevue.edu::ca0b7911-3853-4b3b-b8e6-f29a12908472" providerId="AD" clId="Web-{4A97AEA9-DAB4-9824-A942-12554BCFF7A1}" dt="2024-11-17T22:45:24.072" v="103"/>
        <pc:sldMkLst>
          <pc:docMk/>
          <pc:sldMk cId="2678043621" sldId="265"/>
        </pc:sldMkLst>
      </pc:sldChg>
      <pc:sldChg chg="add del replId">
        <pc:chgData name="mayuri ande" userId="S::mande@my365.bellevue.edu::ca0b7911-3853-4b3b-b8e6-f29a12908472" providerId="AD" clId="Web-{4A97AEA9-DAB4-9824-A942-12554BCFF7A1}" dt="2024-11-17T23:03:42.818" v="162"/>
        <pc:sldMkLst>
          <pc:docMk/>
          <pc:sldMk cId="2117326750" sldId="266"/>
        </pc:sldMkLst>
      </pc:sldChg>
      <pc:sldChg chg="modSp add replId">
        <pc:chgData name="mayuri ande" userId="S::mande@my365.bellevue.edu::ca0b7911-3853-4b3b-b8e6-f29a12908472" providerId="AD" clId="Web-{4A97AEA9-DAB4-9824-A942-12554BCFF7A1}" dt="2024-11-17T23:19:02.683" v="407" actId="20577"/>
        <pc:sldMkLst>
          <pc:docMk/>
          <pc:sldMk cId="2265926130" sldId="266"/>
        </pc:sldMkLst>
        <pc:spChg chg="mod">
          <ac:chgData name="mayuri ande" userId="S::mande@my365.bellevue.edu::ca0b7911-3853-4b3b-b8e6-f29a12908472" providerId="AD" clId="Web-{4A97AEA9-DAB4-9824-A942-12554BCFF7A1}" dt="2024-11-17T23:09:32.240" v="175" actId="20577"/>
          <ac:spMkLst>
            <pc:docMk/>
            <pc:sldMk cId="2265926130" sldId="266"/>
            <ac:spMk id="2" creationId="{00000000-0000-0000-0000-000000000000}"/>
          </ac:spMkLst>
        </pc:spChg>
        <pc:spChg chg="mod">
          <ac:chgData name="mayuri ande" userId="S::mande@my365.bellevue.edu::ca0b7911-3853-4b3b-b8e6-f29a12908472" providerId="AD" clId="Web-{4A97AEA9-DAB4-9824-A942-12554BCFF7A1}" dt="2024-11-17T23:19:02.683" v="407" actId="20577"/>
          <ac:spMkLst>
            <pc:docMk/>
            <pc:sldMk cId="2265926130" sldId="266"/>
            <ac:spMk id="3" creationId="{00000000-0000-0000-0000-000000000000}"/>
          </ac:spMkLst>
        </pc:spChg>
      </pc:sldChg>
      <pc:sldChg chg="modSp add replId">
        <pc:chgData name="mayuri ande" userId="S::mande@my365.bellevue.edu::ca0b7911-3853-4b3b-b8e6-f29a12908472" providerId="AD" clId="Web-{4A97AEA9-DAB4-9824-A942-12554BCFF7A1}" dt="2024-11-17T23:22:26.143" v="428" actId="20577"/>
        <pc:sldMkLst>
          <pc:docMk/>
          <pc:sldMk cId="3154154283" sldId="267"/>
        </pc:sldMkLst>
        <pc:spChg chg="mod">
          <ac:chgData name="mayuri ande" userId="S::mande@my365.bellevue.edu::ca0b7911-3853-4b3b-b8e6-f29a12908472" providerId="AD" clId="Web-{4A97AEA9-DAB4-9824-A942-12554BCFF7A1}" dt="2024-11-17T23:21:13.547" v="416" actId="20577"/>
          <ac:spMkLst>
            <pc:docMk/>
            <pc:sldMk cId="3154154283" sldId="267"/>
            <ac:spMk id="2" creationId="{00000000-0000-0000-0000-000000000000}"/>
          </ac:spMkLst>
        </pc:spChg>
        <pc:spChg chg="mod">
          <ac:chgData name="mayuri ande" userId="S::mande@my365.bellevue.edu::ca0b7911-3853-4b3b-b8e6-f29a12908472" providerId="AD" clId="Web-{4A97AEA9-DAB4-9824-A942-12554BCFF7A1}" dt="2024-11-17T23:22:26.143" v="428" actId="20577"/>
          <ac:spMkLst>
            <pc:docMk/>
            <pc:sldMk cId="3154154283" sldId="267"/>
            <ac:spMk id="3" creationId="{00000000-0000-0000-0000-000000000000}"/>
          </ac:spMkLst>
        </pc:spChg>
      </pc:sldChg>
      <pc:sldChg chg="modSp add replId">
        <pc:chgData name="mayuri ande" userId="S::mande@my365.bellevue.edu::ca0b7911-3853-4b3b-b8e6-f29a12908472" providerId="AD" clId="Web-{4A97AEA9-DAB4-9824-A942-12554BCFF7A1}" dt="2024-11-17T23:27:25.904" v="506" actId="20577"/>
        <pc:sldMkLst>
          <pc:docMk/>
          <pc:sldMk cId="295701816" sldId="268"/>
        </pc:sldMkLst>
        <pc:spChg chg="mod">
          <ac:chgData name="mayuri ande" userId="S::mande@my365.bellevue.edu::ca0b7911-3853-4b3b-b8e6-f29a12908472" providerId="AD" clId="Web-{4A97AEA9-DAB4-9824-A942-12554BCFF7A1}" dt="2024-11-17T23:27:25.904" v="506" actId="20577"/>
          <ac:spMkLst>
            <pc:docMk/>
            <pc:sldMk cId="295701816" sldId="268"/>
            <ac:spMk id="3" creationId="{00000000-0000-0000-0000-000000000000}"/>
          </ac:spMkLst>
        </pc:spChg>
      </pc:sldChg>
      <pc:sldChg chg="addSp delSp modSp add mod ord replId modClrScheme chgLayout">
        <pc:chgData name="mayuri ande" userId="S::mande@my365.bellevue.edu::ca0b7911-3853-4b3b-b8e6-f29a12908472" providerId="AD" clId="Web-{4A97AEA9-DAB4-9824-A942-12554BCFF7A1}" dt="2024-11-17T23:38:09.258" v="679" actId="20577"/>
        <pc:sldMkLst>
          <pc:docMk/>
          <pc:sldMk cId="1029305497" sldId="269"/>
        </pc:sldMkLst>
        <pc:spChg chg="mod ord">
          <ac:chgData name="mayuri ande" userId="S::mande@my365.bellevue.edu::ca0b7911-3853-4b3b-b8e6-f29a12908472" providerId="AD" clId="Web-{4A97AEA9-DAB4-9824-A942-12554BCFF7A1}" dt="2024-11-17T23:34:51.641" v="624" actId="20577"/>
          <ac:spMkLst>
            <pc:docMk/>
            <pc:sldMk cId="1029305497" sldId="269"/>
            <ac:spMk id="2" creationId="{00000000-0000-0000-0000-000000000000}"/>
          </ac:spMkLst>
        </pc:spChg>
        <pc:spChg chg="mod ord">
          <ac:chgData name="mayuri ande" userId="S::mande@my365.bellevue.edu::ca0b7911-3853-4b3b-b8e6-f29a12908472" providerId="AD" clId="Web-{4A97AEA9-DAB4-9824-A942-12554BCFF7A1}" dt="2024-11-17T23:28:15.141" v="526"/>
          <ac:spMkLst>
            <pc:docMk/>
            <pc:sldMk cId="1029305497" sldId="269"/>
            <ac:spMk id="3" creationId="{00000000-0000-0000-0000-000000000000}"/>
          </ac:spMkLst>
        </pc:spChg>
        <pc:spChg chg="add del mod ord">
          <ac:chgData name="mayuri ande" userId="S::mande@my365.bellevue.edu::ca0b7911-3853-4b3b-b8e6-f29a12908472" providerId="AD" clId="Web-{4A97AEA9-DAB4-9824-A942-12554BCFF7A1}" dt="2024-11-17T23:29:05.314" v="527"/>
          <ac:spMkLst>
            <pc:docMk/>
            <pc:sldMk cId="1029305497" sldId="269"/>
            <ac:spMk id="4" creationId="{76408710-6952-21AB-8678-3555FF43A01D}"/>
          </ac:spMkLst>
        </pc:spChg>
        <pc:spChg chg="add del">
          <ac:chgData name="mayuri ande" userId="S::mande@my365.bellevue.edu::ca0b7911-3853-4b3b-b8e6-f29a12908472" providerId="AD" clId="Web-{4A97AEA9-DAB4-9824-A942-12554BCFF7A1}" dt="2024-11-17T23:29:59.941" v="534"/>
          <ac:spMkLst>
            <pc:docMk/>
            <pc:sldMk cId="1029305497" sldId="269"/>
            <ac:spMk id="8" creationId="{6588C2D1-673D-0448-8780-14650B754D74}"/>
          </ac:spMkLst>
        </pc:spChg>
        <pc:spChg chg="add del mod">
          <ac:chgData name="mayuri ande" userId="S::mande@my365.bellevue.edu::ca0b7911-3853-4b3b-b8e6-f29a12908472" providerId="AD" clId="Web-{4A97AEA9-DAB4-9824-A942-12554BCFF7A1}" dt="2024-11-17T23:35:49.518" v="626"/>
          <ac:spMkLst>
            <pc:docMk/>
            <pc:sldMk cId="1029305497" sldId="269"/>
            <ac:spMk id="10" creationId="{F7A0C91A-E670-75B8-671C-F6E0D284A9DF}"/>
          </ac:spMkLst>
        </pc:spChg>
        <pc:spChg chg="add mod">
          <ac:chgData name="mayuri ande" userId="S::mande@my365.bellevue.edu::ca0b7911-3853-4b3b-b8e6-f29a12908472" providerId="AD" clId="Web-{4A97AEA9-DAB4-9824-A942-12554BCFF7A1}" dt="2024-11-17T23:38:09.258" v="679" actId="20577"/>
          <ac:spMkLst>
            <pc:docMk/>
            <pc:sldMk cId="1029305497" sldId="269"/>
            <ac:spMk id="13" creationId="{A341A39D-3151-CAD6-66C6-E357B7085AE1}"/>
          </ac:spMkLst>
        </pc:spChg>
        <pc:picChg chg="add del mod ord">
          <ac:chgData name="mayuri ande" userId="S::mande@my365.bellevue.edu::ca0b7911-3853-4b3b-b8e6-f29a12908472" providerId="AD" clId="Web-{4A97AEA9-DAB4-9824-A942-12554BCFF7A1}" dt="2024-11-17T23:34:53.625" v="625"/>
          <ac:picMkLst>
            <pc:docMk/>
            <pc:sldMk cId="1029305497" sldId="269"/>
            <ac:picMk id="5" creationId="{6F06B86B-8D58-EC52-A9B7-79BB585CF2C2}"/>
          </ac:picMkLst>
        </pc:picChg>
        <pc:picChg chg="add del mod">
          <ac:chgData name="mayuri ande" userId="S::mande@my365.bellevue.edu::ca0b7911-3853-4b3b-b8e6-f29a12908472" providerId="AD" clId="Web-{4A97AEA9-DAB4-9824-A942-12554BCFF7A1}" dt="2024-11-17T23:29:32.503" v="532"/>
          <ac:picMkLst>
            <pc:docMk/>
            <pc:sldMk cId="1029305497" sldId="269"/>
            <ac:picMk id="7" creationId="{4341AF9C-DD46-66A0-C25C-91ACED343AD2}"/>
          </ac:picMkLst>
        </pc:picChg>
        <pc:picChg chg="add mod ord">
          <ac:chgData name="mayuri ande" userId="S::mande@my365.bellevue.edu::ca0b7911-3853-4b3b-b8e6-f29a12908472" providerId="AD" clId="Web-{4A97AEA9-DAB4-9824-A942-12554BCFF7A1}" dt="2024-11-17T23:35:52.049" v="627" actId="1076"/>
          <ac:picMkLst>
            <pc:docMk/>
            <pc:sldMk cId="1029305497" sldId="269"/>
            <ac:picMk id="11" creationId="{4CDAECAC-E088-9FF6-3112-FD653D92C3CB}"/>
          </ac:picMkLst>
        </pc:picChg>
      </pc:sldChg>
      <pc:sldChg chg="modSp add del ord replId">
        <pc:chgData name="mayuri ande" userId="S::mande@my365.bellevue.edu::ca0b7911-3853-4b3b-b8e6-f29a12908472" providerId="AD" clId="Web-{4A97AEA9-DAB4-9824-A942-12554BCFF7A1}" dt="2024-11-17T23:45:35.978" v="757"/>
        <pc:sldMkLst>
          <pc:docMk/>
          <pc:sldMk cId="1201044983" sldId="270"/>
        </pc:sldMkLst>
        <pc:spChg chg="mod">
          <ac:chgData name="mayuri ande" userId="S::mande@my365.bellevue.edu::ca0b7911-3853-4b3b-b8e6-f29a12908472" providerId="AD" clId="Web-{4A97AEA9-DAB4-9824-A942-12554BCFF7A1}" dt="2024-11-17T23:38:51.932" v="690" actId="20577"/>
          <ac:spMkLst>
            <pc:docMk/>
            <pc:sldMk cId="1201044983" sldId="270"/>
            <ac:spMk id="2" creationId="{00000000-0000-0000-0000-000000000000}"/>
          </ac:spMkLst>
        </pc:spChg>
      </pc:sldChg>
      <pc:sldChg chg="addSp modSp add replId">
        <pc:chgData name="mayuri ande" userId="S::mande@my365.bellevue.edu::ca0b7911-3853-4b3b-b8e6-f29a12908472" providerId="AD" clId="Web-{4A97AEA9-DAB4-9824-A942-12554BCFF7A1}" dt="2024-11-17T23:34:00.311" v="619" actId="20577"/>
        <pc:sldMkLst>
          <pc:docMk/>
          <pc:sldMk cId="1758016704" sldId="271"/>
        </pc:sldMkLst>
        <pc:spChg chg="add mod">
          <ac:chgData name="mayuri ande" userId="S::mande@my365.bellevue.edu::ca0b7911-3853-4b3b-b8e6-f29a12908472" providerId="AD" clId="Web-{4A97AEA9-DAB4-9824-A942-12554BCFF7A1}" dt="2024-11-17T23:34:00.311" v="619" actId="20577"/>
          <ac:spMkLst>
            <pc:docMk/>
            <pc:sldMk cId="1758016704" sldId="271"/>
            <ac:spMk id="4" creationId="{D618F174-E75B-7699-59F9-526F9514AD63}"/>
          </ac:spMkLst>
        </pc:spChg>
      </pc:sldChg>
      <pc:sldChg chg="addSp delSp modSp add replId">
        <pc:chgData name="mayuri ande" userId="S::mande@my365.bellevue.edu::ca0b7911-3853-4b3b-b8e6-f29a12908472" providerId="AD" clId="Web-{4A97AEA9-DAB4-9824-A942-12554BCFF7A1}" dt="2024-11-17T23:45:32.384" v="756" actId="20577"/>
        <pc:sldMkLst>
          <pc:docMk/>
          <pc:sldMk cId="3688417281" sldId="272"/>
        </pc:sldMkLst>
        <pc:spChg chg="mod">
          <ac:chgData name="mayuri ande" userId="S::mande@my365.bellevue.edu::ca0b7911-3853-4b3b-b8e6-f29a12908472" providerId="AD" clId="Web-{4A97AEA9-DAB4-9824-A942-12554BCFF7A1}" dt="2024-11-17T23:44:08.772" v="710" actId="20577"/>
          <ac:spMkLst>
            <pc:docMk/>
            <pc:sldMk cId="3688417281" sldId="272"/>
            <ac:spMk id="2" creationId="{00000000-0000-0000-0000-000000000000}"/>
          </ac:spMkLst>
        </pc:spChg>
        <pc:spChg chg="add del mod">
          <ac:chgData name="mayuri ande" userId="S::mande@my365.bellevue.edu::ca0b7911-3853-4b3b-b8e6-f29a12908472" providerId="AD" clId="Web-{4A97AEA9-DAB4-9824-A942-12554BCFF7A1}" dt="2024-11-17T23:38:57.494" v="693"/>
          <ac:spMkLst>
            <pc:docMk/>
            <pc:sldMk cId="3688417281" sldId="272"/>
            <ac:spMk id="5" creationId="{46A40FD7-F545-1657-D107-D24B101B98C7}"/>
          </ac:spMkLst>
        </pc:spChg>
        <pc:spChg chg="mod">
          <ac:chgData name="mayuri ande" userId="S::mande@my365.bellevue.edu::ca0b7911-3853-4b3b-b8e6-f29a12908472" providerId="AD" clId="Web-{4A97AEA9-DAB4-9824-A942-12554BCFF7A1}" dt="2024-11-17T23:45:32.384" v="756" actId="20577"/>
          <ac:spMkLst>
            <pc:docMk/>
            <pc:sldMk cId="3688417281" sldId="272"/>
            <ac:spMk id="13" creationId="{A341A39D-3151-CAD6-66C6-E357B7085AE1}"/>
          </ac:spMkLst>
        </pc:spChg>
        <pc:picChg chg="add mod ord">
          <ac:chgData name="mayuri ande" userId="S::mande@my365.bellevue.edu::ca0b7911-3853-4b3b-b8e6-f29a12908472" providerId="AD" clId="Web-{4A97AEA9-DAB4-9824-A942-12554BCFF7A1}" dt="2024-11-17T23:38:59.682" v="694" actId="1076"/>
          <ac:picMkLst>
            <pc:docMk/>
            <pc:sldMk cId="3688417281" sldId="272"/>
            <ac:picMk id="6" creationId="{119580FF-A836-ACBC-EF64-44C9EFE13B43}"/>
          </ac:picMkLst>
        </pc:picChg>
        <pc:picChg chg="del">
          <ac:chgData name="mayuri ande" userId="S::mande@my365.bellevue.edu::ca0b7911-3853-4b3b-b8e6-f29a12908472" providerId="AD" clId="Web-{4A97AEA9-DAB4-9824-A942-12554BCFF7A1}" dt="2024-11-17T23:38:56.526" v="692"/>
          <ac:picMkLst>
            <pc:docMk/>
            <pc:sldMk cId="3688417281" sldId="272"/>
            <ac:picMk id="11" creationId="{4CDAECAC-E088-9FF6-3112-FD653D92C3CB}"/>
          </ac:picMkLst>
        </pc:picChg>
      </pc:sldChg>
      <pc:sldChg chg="addSp delSp modSp add replId">
        <pc:chgData name="mayuri ande" userId="S::mande@my365.bellevue.edu::ca0b7911-3853-4b3b-b8e6-f29a12908472" providerId="AD" clId="Web-{4A97AEA9-DAB4-9824-A942-12554BCFF7A1}" dt="2024-11-17T23:52:43.447" v="1021" actId="20577"/>
        <pc:sldMkLst>
          <pc:docMk/>
          <pc:sldMk cId="3968746011" sldId="273"/>
        </pc:sldMkLst>
        <pc:spChg chg="mod">
          <ac:chgData name="mayuri ande" userId="S::mande@my365.bellevue.edu::ca0b7911-3853-4b3b-b8e6-f29a12908472" providerId="AD" clId="Web-{4A97AEA9-DAB4-9824-A942-12554BCFF7A1}" dt="2024-11-17T23:46:25.167" v="770" actId="20577"/>
          <ac:spMkLst>
            <pc:docMk/>
            <pc:sldMk cId="3968746011" sldId="273"/>
            <ac:spMk id="2" creationId="{00000000-0000-0000-0000-000000000000}"/>
          </ac:spMkLst>
        </pc:spChg>
        <pc:spChg chg="add del mod">
          <ac:chgData name="mayuri ande" userId="S::mande@my365.bellevue.edu::ca0b7911-3853-4b3b-b8e6-f29a12908472" providerId="AD" clId="Web-{4A97AEA9-DAB4-9824-A942-12554BCFF7A1}" dt="2024-11-17T23:46:49.606" v="774"/>
          <ac:spMkLst>
            <pc:docMk/>
            <pc:sldMk cId="3968746011" sldId="273"/>
            <ac:spMk id="7" creationId="{8CA2BC95-E470-ACD5-D2FA-92F477A64555}"/>
          </ac:spMkLst>
        </pc:spChg>
        <pc:spChg chg="mod">
          <ac:chgData name="mayuri ande" userId="S::mande@my365.bellevue.edu::ca0b7911-3853-4b3b-b8e6-f29a12908472" providerId="AD" clId="Web-{4A97AEA9-DAB4-9824-A942-12554BCFF7A1}" dt="2024-11-17T23:52:43.447" v="1021" actId="20577"/>
          <ac:spMkLst>
            <pc:docMk/>
            <pc:sldMk cId="3968746011" sldId="273"/>
            <ac:spMk id="13" creationId="{A341A39D-3151-CAD6-66C6-E357B7085AE1}"/>
          </ac:spMkLst>
        </pc:spChg>
        <pc:picChg chg="add mod">
          <ac:chgData name="mayuri ande" userId="S::mande@my365.bellevue.edu::ca0b7911-3853-4b3b-b8e6-f29a12908472" providerId="AD" clId="Web-{4A97AEA9-DAB4-9824-A942-12554BCFF7A1}" dt="2024-11-17T23:46:37.558" v="773" actId="1076"/>
          <ac:picMkLst>
            <pc:docMk/>
            <pc:sldMk cId="3968746011" sldId="273"/>
            <ac:picMk id="4" creationId="{10BA23F8-B15E-99DB-812C-942CF734B289}"/>
          </ac:picMkLst>
        </pc:picChg>
        <pc:picChg chg="del">
          <ac:chgData name="mayuri ande" userId="S::mande@my365.bellevue.edu::ca0b7911-3853-4b3b-b8e6-f29a12908472" providerId="AD" clId="Web-{4A97AEA9-DAB4-9824-A942-12554BCFF7A1}" dt="2024-11-17T23:46:35.433" v="772"/>
          <ac:picMkLst>
            <pc:docMk/>
            <pc:sldMk cId="3968746011" sldId="273"/>
            <ac:picMk id="6" creationId="{119580FF-A836-ACBC-EF64-44C9EFE13B43}"/>
          </ac:picMkLst>
        </pc:picChg>
      </pc:sldChg>
      <pc:sldChg chg="addSp delSp modSp add replId">
        <pc:chgData name="mayuri ande" userId="S::mande@my365.bellevue.edu::ca0b7911-3853-4b3b-b8e6-f29a12908472" providerId="AD" clId="Web-{4A97AEA9-DAB4-9824-A942-12554BCFF7A1}" dt="2024-11-17T23:53:40.668" v="1091" actId="20577"/>
        <pc:sldMkLst>
          <pc:docMk/>
          <pc:sldMk cId="251154874" sldId="274"/>
        </pc:sldMkLst>
        <pc:spChg chg="mod">
          <ac:chgData name="mayuri ande" userId="S::mande@my365.bellevue.edu::ca0b7911-3853-4b3b-b8e6-f29a12908472" providerId="AD" clId="Web-{4A97AEA9-DAB4-9824-A942-12554BCFF7A1}" dt="2024-11-17T23:53:40.668" v="1091" actId="20577"/>
          <ac:spMkLst>
            <pc:docMk/>
            <pc:sldMk cId="251154874" sldId="274"/>
            <ac:spMk id="13" creationId="{A341A39D-3151-CAD6-66C6-E357B7085AE1}"/>
          </ac:spMkLst>
        </pc:spChg>
        <pc:picChg chg="del">
          <ac:chgData name="mayuri ande" userId="S::mande@my365.bellevue.edu::ca0b7911-3853-4b3b-b8e6-f29a12908472" providerId="AD" clId="Web-{4A97AEA9-DAB4-9824-A942-12554BCFF7A1}" dt="2024-11-17T23:48:27.297" v="851"/>
          <ac:picMkLst>
            <pc:docMk/>
            <pc:sldMk cId="251154874" sldId="274"/>
            <ac:picMk id="4" creationId="{10BA23F8-B15E-99DB-812C-942CF734B289}"/>
          </ac:picMkLst>
        </pc:picChg>
        <pc:picChg chg="add mod">
          <ac:chgData name="mayuri ande" userId="S::mande@my365.bellevue.edu::ca0b7911-3853-4b3b-b8e6-f29a12908472" providerId="AD" clId="Web-{4A97AEA9-DAB4-9824-A942-12554BCFF7A1}" dt="2024-11-17T23:48:32.219" v="853" actId="1076"/>
          <ac:picMkLst>
            <pc:docMk/>
            <pc:sldMk cId="251154874" sldId="274"/>
            <ac:picMk id="5" creationId="{8B22CF58-10F1-B03D-0F78-28F1B04CAFE5}"/>
          </ac:picMkLst>
        </pc:picChg>
      </pc:sldChg>
      <pc:sldChg chg="delSp modSp add replId">
        <pc:chgData name="mayuri ande" userId="S::mande@my365.bellevue.edu::ca0b7911-3853-4b3b-b8e6-f29a12908472" providerId="AD" clId="Web-{4A97AEA9-DAB4-9824-A942-12554BCFF7A1}" dt="2024-11-18T00:00:34.964" v="1237" actId="20577"/>
        <pc:sldMkLst>
          <pc:docMk/>
          <pc:sldMk cId="3085068841" sldId="275"/>
        </pc:sldMkLst>
        <pc:spChg chg="mod">
          <ac:chgData name="mayuri ande" userId="S::mande@my365.bellevue.edu::ca0b7911-3853-4b3b-b8e6-f29a12908472" providerId="AD" clId="Web-{4A97AEA9-DAB4-9824-A942-12554BCFF7A1}" dt="2024-11-17T23:55:43.016" v="1100" actId="20577"/>
          <ac:spMkLst>
            <pc:docMk/>
            <pc:sldMk cId="3085068841" sldId="275"/>
            <ac:spMk id="2" creationId="{00000000-0000-0000-0000-000000000000}"/>
          </ac:spMkLst>
        </pc:spChg>
        <pc:spChg chg="mod">
          <ac:chgData name="mayuri ande" userId="S::mande@my365.bellevue.edu::ca0b7911-3853-4b3b-b8e6-f29a12908472" providerId="AD" clId="Web-{4A97AEA9-DAB4-9824-A942-12554BCFF7A1}" dt="2024-11-18T00:00:34.964" v="1237" actId="20577"/>
          <ac:spMkLst>
            <pc:docMk/>
            <pc:sldMk cId="3085068841" sldId="275"/>
            <ac:spMk id="13" creationId="{A341A39D-3151-CAD6-66C6-E357B7085AE1}"/>
          </ac:spMkLst>
        </pc:spChg>
        <pc:picChg chg="del">
          <ac:chgData name="mayuri ande" userId="S::mande@my365.bellevue.edu::ca0b7911-3853-4b3b-b8e6-f29a12908472" providerId="AD" clId="Web-{4A97AEA9-DAB4-9824-A942-12554BCFF7A1}" dt="2024-11-17T23:55:44.360" v="1101"/>
          <ac:picMkLst>
            <pc:docMk/>
            <pc:sldMk cId="3085068841" sldId="275"/>
            <ac:picMk id="5" creationId="{8B22CF58-10F1-B03D-0F78-28F1B04CAFE5}"/>
          </ac:picMkLst>
        </pc:picChg>
      </pc:sldChg>
      <pc:sldChg chg="addSp delSp modSp add replId">
        <pc:chgData name="mayuri ande" userId="S::mande@my365.bellevue.edu::ca0b7911-3853-4b3b-b8e6-f29a12908472" providerId="AD" clId="Web-{4A97AEA9-DAB4-9824-A942-12554BCFF7A1}" dt="2024-11-18T00:03:24.940" v="1276" actId="20577"/>
        <pc:sldMkLst>
          <pc:docMk/>
          <pc:sldMk cId="89161484" sldId="276"/>
        </pc:sldMkLst>
        <pc:spChg chg="mod">
          <ac:chgData name="mayuri ande" userId="S::mande@my365.bellevue.edu::ca0b7911-3853-4b3b-b8e6-f29a12908472" providerId="AD" clId="Web-{4A97AEA9-DAB4-9824-A942-12554BCFF7A1}" dt="2024-11-18T00:03:01.939" v="1273" actId="20577"/>
          <ac:spMkLst>
            <pc:docMk/>
            <pc:sldMk cId="89161484" sldId="276"/>
            <ac:spMk id="2" creationId="{00000000-0000-0000-0000-000000000000}"/>
          </ac:spMkLst>
        </pc:spChg>
        <pc:spChg chg="add del mod">
          <ac:chgData name="mayuri ande" userId="S::mande@my365.bellevue.edu::ca0b7911-3853-4b3b-b8e6-f29a12908472" providerId="AD" clId="Web-{4A97AEA9-DAB4-9824-A942-12554BCFF7A1}" dt="2024-11-18T00:01:49.811" v="1247"/>
          <ac:spMkLst>
            <pc:docMk/>
            <pc:sldMk cId="89161484" sldId="276"/>
            <ac:spMk id="4" creationId="{BCA14A8F-6CEE-9EC8-4F59-361776F0AC8D}"/>
          </ac:spMkLst>
        </pc:spChg>
        <pc:spChg chg="add mod">
          <ac:chgData name="mayuri ande" userId="S::mande@my365.bellevue.edu::ca0b7911-3853-4b3b-b8e6-f29a12908472" providerId="AD" clId="Web-{4A97AEA9-DAB4-9824-A942-12554BCFF7A1}" dt="2024-11-18T00:03:24.940" v="1276" actId="20577"/>
          <ac:spMkLst>
            <pc:docMk/>
            <pc:sldMk cId="89161484" sldId="276"/>
            <ac:spMk id="5" creationId="{5A7F6594-1592-956A-8224-50B5C281958B}"/>
          </ac:spMkLst>
        </pc:spChg>
        <pc:spChg chg="del mod">
          <ac:chgData name="mayuri ande" userId="S::mande@my365.bellevue.edu::ca0b7911-3853-4b3b-b8e6-f29a12908472" providerId="AD" clId="Web-{4A97AEA9-DAB4-9824-A942-12554BCFF7A1}" dt="2024-11-18T00:02:23.718" v="1255"/>
          <ac:spMkLst>
            <pc:docMk/>
            <pc:sldMk cId="89161484" sldId="276"/>
            <ac:spMk id="13" creationId="{A341A39D-3151-CAD6-66C6-E357B7085AE1}"/>
          </ac:spMkLst>
        </pc:spChg>
      </pc:sldChg>
      <pc:sldChg chg="modSp add replId">
        <pc:chgData name="mayuri ande" userId="S::mande@my365.bellevue.edu::ca0b7911-3853-4b3b-b8e6-f29a12908472" providerId="AD" clId="Web-{4A97AEA9-DAB4-9824-A942-12554BCFF7A1}" dt="2024-11-18T00:07:43.199" v="1411" actId="20577"/>
        <pc:sldMkLst>
          <pc:docMk/>
          <pc:sldMk cId="60210966" sldId="277"/>
        </pc:sldMkLst>
        <pc:spChg chg="mod">
          <ac:chgData name="mayuri ande" userId="S::mande@my365.bellevue.edu::ca0b7911-3853-4b3b-b8e6-f29a12908472" providerId="AD" clId="Web-{4A97AEA9-DAB4-9824-A942-12554BCFF7A1}" dt="2024-11-18T00:07:43.199" v="1411" actId="20577"/>
          <ac:spMkLst>
            <pc:docMk/>
            <pc:sldMk cId="60210966" sldId="277"/>
            <ac:spMk id="5" creationId="{5A7F6594-1592-956A-8224-50B5C28195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– 530 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Mayuri Ande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with Age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CDAECAC-E088-9FF6-3112-FD653D92C3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900" y="1823445"/>
            <a:ext cx="5181600" cy="413979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41A39D-3151-CAD6-66C6-E357B7085AE1}"/>
              </a:ext>
            </a:extLst>
          </p:cNvPr>
          <p:cNvSpPr txBox="1"/>
          <p:nvPr/>
        </p:nvSpPr>
        <p:spPr>
          <a:xfrm>
            <a:off x="6019800" y="2247900"/>
            <a:ext cx="54483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Cumulative Distribution Function shows nearly a straight line showing the distribution is evenly distributed in the age range od 20 to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0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 with BMI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1A39D-3151-CAD6-66C6-E357B7085AE1}"/>
              </a:ext>
            </a:extLst>
          </p:cNvPr>
          <p:cNvSpPr txBox="1"/>
          <p:nvPr/>
        </p:nvSpPr>
        <p:spPr>
          <a:xfrm>
            <a:off x="6019800" y="2247900"/>
            <a:ext cx="54483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Analytical distribution of BMI shoes that the most of the people in dataset are around 25 BMI showing </a:t>
            </a:r>
            <a:r>
              <a:rPr lang="en-US" dirty="0" err="1">
                <a:ea typeface="+mn-lt"/>
                <a:cs typeface="+mn-lt"/>
              </a:rPr>
              <a:t>helathy</a:t>
            </a:r>
            <a:r>
              <a:rPr lang="en-US" dirty="0">
                <a:ea typeface="+mn-lt"/>
                <a:cs typeface="+mn-lt"/>
              </a:rPr>
              <a:t> weight</a:t>
            </a:r>
            <a:endParaRPr lang="en-US" dirty="0"/>
          </a:p>
        </p:txBody>
      </p:sp>
      <p:pic>
        <p:nvPicPr>
          <p:cNvPr id="6" name="Content Placeholder 5" descr="A graph of a distribution of bmi&#10;&#10;Description automatically generated">
            <a:extLst>
              <a:ext uri="{FF2B5EF4-FFF2-40B4-BE49-F238E27FC236}">
                <a16:creationId xmlns:a16="http://schemas.microsoft.com/office/drawing/2014/main" id="{119580FF-A836-ACBC-EF64-44C9EFE13B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351" y="1939925"/>
            <a:ext cx="4180697" cy="4351338"/>
          </a:xfrm>
        </p:spPr>
      </p:pic>
    </p:spTree>
    <p:extLst>
      <p:ext uri="{BB962C8B-B14F-4D97-AF65-F5344CB8AC3E}">
        <p14:creationId xmlns:p14="http://schemas.microsoft.com/office/powerpoint/2010/main" val="368841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between Age and BMI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1A39D-3151-CAD6-66C6-E357B7085AE1}"/>
              </a:ext>
            </a:extLst>
          </p:cNvPr>
          <p:cNvSpPr txBox="1"/>
          <p:nvPr/>
        </p:nvSpPr>
        <p:spPr>
          <a:xfrm>
            <a:off x="6019800" y="2247900"/>
            <a:ext cx="54483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Scatter plots between Age and BMI shows the age and BMI are scattered across the plot and confirms there are many factors in addition to age determines the BMI.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ptos"/>
              </a:rPr>
              <a:t>Pearson's correlation coefficient (Age vs. BMI): -0.013691370282822085</a:t>
            </a:r>
          </a:p>
          <a:p>
            <a:endParaRPr lang="en-US" dirty="0"/>
          </a:p>
          <a:p>
            <a:r>
              <a:rPr lang="en-US" dirty="0"/>
              <a:t>Pearson correlation also signifies that there is no linear relationship between Age and BMI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diagram of a scatter plot&#10;&#10;Description automatically generated">
            <a:extLst>
              <a:ext uri="{FF2B5EF4-FFF2-40B4-BE49-F238E27FC236}">
                <a16:creationId xmlns:a16="http://schemas.microsoft.com/office/drawing/2014/main" id="{10BA23F8-B15E-99DB-812C-942CF734B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855788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4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between Age and BMI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1A39D-3151-CAD6-66C6-E357B7085AE1}"/>
              </a:ext>
            </a:extLst>
          </p:cNvPr>
          <p:cNvSpPr txBox="1"/>
          <p:nvPr/>
        </p:nvSpPr>
        <p:spPr>
          <a:xfrm>
            <a:off x="6019800" y="2247900"/>
            <a:ext cx="54483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scatter plot shows that there is strong relation between session duration and calories burnt. </a:t>
            </a:r>
          </a:p>
          <a:p>
            <a:endParaRPr lang="en-US" dirty="0"/>
          </a:p>
          <a:p>
            <a:r>
              <a:rPr lang="en-US" dirty="0"/>
              <a:t>As the session increases, calories burnt also increases.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ptos"/>
              </a:rPr>
              <a:t>Pearson's correlation coefficient (Session Duration vs. Calories Burned): 0.9081403755270134</a:t>
            </a:r>
          </a:p>
          <a:p>
            <a:endParaRPr lang="en-US" dirty="0"/>
          </a:p>
          <a:p>
            <a:r>
              <a:rPr lang="en-US" dirty="0"/>
              <a:t>Pearson correlation of 0.98 also indicated the linear relationship between calories burnt and session duration.</a:t>
            </a:r>
          </a:p>
        </p:txBody>
      </p:sp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8B22CF58-10F1-B03D-0F78-28F1B04C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855788"/>
            <a:ext cx="5524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1A39D-3151-CAD6-66C6-E357B7085AE1}"/>
              </a:ext>
            </a:extLst>
          </p:cNvPr>
          <p:cNvSpPr txBox="1"/>
          <p:nvPr/>
        </p:nvSpPr>
        <p:spPr>
          <a:xfrm>
            <a:off x="952500" y="1714500"/>
            <a:ext cx="105473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Hypothesis testing is done for comparing the results of long duration vs short duration sessions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T-test results: t-statistic = 33.55109193972389, p-value = 1.715516348654719e-164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Show drafts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T-statistic is higher indicating there is significant difference in the calories burnt between both the sessions.</a:t>
            </a:r>
          </a:p>
          <a:p>
            <a:endParaRPr lang="en-US" dirty="0"/>
          </a:p>
          <a:p>
            <a:r>
              <a:rPr lang="en-US" dirty="0" err="1"/>
              <a:t>Pvalue</a:t>
            </a:r>
            <a:r>
              <a:rPr lang="en-US" dirty="0"/>
              <a:t> is very low indicating indicting there is difference in both the groups.</a:t>
            </a:r>
          </a:p>
        </p:txBody>
      </p:sp>
    </p:spTree>
    <p:extLst>
      <p:ext uri="{BB962C8B-B14F-4D97-AF65-F5344CB8AC3E}">
        <p14:creationId xmlns:p14="http://schemas.microsoft.com/office/powerpoint/2010/main" val="308506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9075"/>
            <a:ext cx="10515600" cy="1325563"/>
          </a:xfrm>
        </p:spPr>
        <p:txBody>
          <a:bodyPr/>
          <a:lstStyle/>
          <a:p>
            <a:r>
              <a:rPr lang="en-US" dirty="0"/>
              <a:t>Regression Analysis between Age, Session and workout frequency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F6594-1592-956A-8224-50B5C281958B}"/>
              </a:ext>
            </a:extLst>
          </p:cNvPr>
          <p:cNvSpPr txBox="1"/>
          <p:nvPr/>
        </p:nvSpPr>
        <p:spPr>
          <a:xfrm>
            <a:off x="152400" y="1377950"/>
            <a:ext cx="101727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OLS Regression Results ============================================================================== Dep. Variable: </a:t>
            </a:r>
            <a:r>
              <a:rPr lang="en-US" dirty="0" err="1"/>
              <a:t>Calories_Burned</a:t>
            </a:r>
            <a:r>
              <a:rPr lang="en-US" dirty="0"/>
              <a:t> R-squared: 0.843 Model: OLS Adj. R-squared: 0.843 Method: Least Squares F-statistic: 1740. Date: Sat, 16 Nov 2024 Prob (F-statistic): 0.00 Time: 23:52:46 Log-Likelihood: -5934.7 No. Observations: 973 AIC: 1.188e+04 </a:t>
            </a:r>
            <a:r>
              <a:rPr lang="en-US" dirty="0" err="1"/>
              <a:t>Df</a:t>
            </a:r>
            <a:r>
              <a:rPr lang="en-US" dirty="0"/>
              <a:t> Residuals: 969 BIC: 1.190e+04 </a:t>
            </a:r>
            <a:r>
              <a:rPr lang="en-US" dirty="0" err="1"/>
              <a:t>Df</a:t>
            </a:r>
            <a:r>
              <a:rPr lang="en-US" dirty="0"/>
              <a:t> Model: 3 Covariance Type: </a:t>
            </a:r>
            <a:r>
              <a:rPr lang="en-US" dirty="0" err="1"/>
              <a:t>nonrobust</a:t>
            </a:r>
            <a:r>
              <a:rPr lang="en-US" dirty="0"/>
              <a:t> ================================================================================= </a:t>
            </a:r>
            <a:r>
              <a:rPr lang="en-US" dirty="0" err="1"/>
              <a:t>coef</a:t>
            </a:r>
            <a:r>
              <a:rPr lang="en-US" dirty="0"/>
              <a:t> std err t P&gt;|t| [0.025 0.975] ---------------------------------------------------------------------------------------- const 122.9567 18.167 6.768 0.000 87.306 158.607 Age -3.0538 0.285 -10.728 0.000 -3.612 -2.495 </a:t>
            </a:r>
            <a:r>
              <a:rPr lang="en-US" dirty="0" err="1"/>
              <a:t>Session_Duration</a:t>
            </a:r>
            <a:r>
              <a:rPr lang="en-US" dirty="0"/>
              <a:t> (hours) 724.8513 13.215 54.853 0.000 698.919 750.784 </a:t>
            </a:r>
            <a:r>
              <a:rPr lang="en-US" dirty="0" err="1"/>
              <a:t>Workout_Frequency</a:t>
            </a:r>
            <a:r>
              <a:rPr lang="en-US" dirty="0"/>
              <a:t> (days/week) -3.0473 4.964 -0.614 0.539 -12.789 6.694 ============================================================================== Omnibus: 5.285 Durbin-Watson: 2.097 Prob(Omnibus): 0.071 Jarque-Bera (JB): 5.236 Skew: 0.179 Prob(JB): 0.0729 Kurtosis: 3.026 Cond. No. 225. 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8916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9075"/>
            <a:ext cx="10515600" cy="1325563"/>
          </a:xfrm>
        </p:spPr>
        <p:txBody>
          <a:bodyPr/>
          <a:lstStyle/>
          <a:p>
            <a:r>
              <a:rPr lang="en-US" dirty="0"/>
              <a:t>Regression Analysis between Age, Session and workout frequency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F6594-1592-956A-8224-50B5C281958B}"/>
              </a:ext>
            </a:extLst>
          </p:cNvPr>
          <p:cNvSpPr txBox="1"/>
          <p:nvPr/>
        </p:nvSpPr>
        <p:spPr>
          <a:xfrm>
            <a:off x="482600" y="1828800"/>
            <a:ext cx="101727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positive </a:t>
            </a:r>
            <a:r>
              <a:rPr lang="en-US" dirty="0" err="1"/>
              <a:t>coeffecient</a:t>
            </a:r>
            <a:r>
              <a:rPr lang="en-US" dirty="0"/>
              <a:t> of session duration and calories burnt , shows that it is the strongest predictor based on co-efficient  magnitude</a:t>
            </a:r>
          </a:p>
          <a:p>
            <a:endParaRPr lang="en-US" dirty="0"/>
          </a:p>
          <a:p>
            <a:r>
              <a:rPr lang="en-US"/>
              <a:t>Age with negative coefficient indicates that the calories burnt decreases with increase in 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 out frequence  -More the workout frequency , </a:t>
            </a:r>
            <a:r>
              <a:rPr lang="en-US" dirty="0" err="1"/>
              <a:t>calores</a:t>
            </a:r>
            <a:r>
              <a:rPr lang="en-US" dirty="0"/>
              <a:t> burnt will be decreased.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Perform exploratory data analysis on Gym membership dataset.</a:t>
            </a:r>
          </a:p>
          <a:p>
            <a:pPr marL="0" indent="0">
              <a:buNone/>
            </a:pPr>
            <a:r>
              <a:rPr lang="en-US" dirty="0"/>
              <a:t>This analysis address the relation between various attributes collected in gym, based on the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42424"/>
                </a:solidFill>
                <a:latin typeface="Calibri"/>
                <a:cs typeface="Segoe UI"/>
              </a:rPr>
              <a:t>Calories burned during a Gym session. Factors that have impact in calories burned in the session.</a:t>
            </a:r>
          </a:p>
        </p:txBody>
      </p:sp>
    </p:spTree>
    <p:extLst>
      <p:ext uri="{BB962C8B-B14F-4D97-AF65-F5344CB8AC3E}">
        <p14:creationId xmlns:p14="http://schemas.microsoft.com/office/powerpoint/2010/main" val="102647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part of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Age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Age of the customer in years.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BMI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Body Mass Index.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WorkoutDuration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Duration of workout in minutes.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CaloriesBurned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Number of calories burned during workouts.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err="1">
                <a:solidFill>
                  <a:srgbClr val="242424"/>
                </a:solidFill>
                <a:ea typeface="+mn-lt"/>
                <a:cs typeface="+mn-lt"/>
              </a:rPr>
              <a:t>Workout_Frequency</a:t>
            </a:r>
            <a:r>
              <a:rPr lang="en-US" sz="1800" b="1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Duration of gym membership in months.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Analysis of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graph of age and age&#10;&#10;Description automatically generated">
            <a:extLst>
              <a:ext uri="{FF2B5EF4-FFF2-40B4-BE49-F238E27FC236}">
                <a16:creationId xmlns:a16="http://schemas.microsoft.com/office/drawing/2014/main" id="{311AF40F-A716-95C1-83DB-6DF0A724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4" y="1271588"/>
            <a:ext cx="5438775" cy="4314825"/>
          </a:xfrm>
          <a:prstGeom prst="rect">
            <a:avLst/>
          </a:prstGeom>
        </p:spPr>
      </p:pic>
      <p:pic>
        <p:nvPicPr>
          <p:cNvPr id="5" name="Picture 4" descr="A graph of a diagram&#10;&#10;Description automatically generated">
            <a:extLst>
              <a:ext uri="{FF2B5EF4-FFF2-40B4-BE49-F238E27FC236}">
                <a16:creationId xmlns:a16="http://schemas.microsoft.com/office/drawing/2014/main" id="{58759511-3A13-23C6-0F19-67DD675D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67" y="1271588"/>
            <a:ext cx="5438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1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Analysis of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F8687-BCBD-26F7-95FB-FBC40DA6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020" y="1566573"/>
            <a:ext cx="4198794" cy="3303444"/>
          </a:xfrm>
          <a:prstGeom prst="rect">
            <a:avLst/>
          </a:prstGeom>
        </p:spPr>
      </p:pic>
      <p:pic>
        <p:nvPicPr>
          <p:cNvPr id="5" name="Picture 4" descr="A graph of calories burned&#10;&#10;Description automatically generated">
            <a:extLst>
              <a:ext uri="{FF2B5EF4-FFF2-40B4-BE49-F238E27FC236}">
                <a16:creationId xmlns:a16="http://schemas.microsoft.com/office/drawing/2014/main" id="{0D215445-DBBC-B2B9-F2D3-57E7B65C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3585296"/>
            <a:ext cx="4173682" cy="3275735"/>
          </a:xfrm>
          <a:prstGeom prst="rect">
            <a:avLst/>
          </a:prstGeom>
        </p:spPr>
      </p:pic>
      <p:pic>
        <p:nvPicPr>
          <p:cNvPr id="6" name="Picture 5" descr="A graph of a workout&#10;&#10;Description automatically generated">
            <a:extLst>
              <a:ext uri="{FF2B5EF4-FFF2-40B4-BE49-F238E27FC236}">
                <a16:creationId xmlns:a16="http://schemas.microsoft.com/office/drawing/2014/main" id="{066184E2-6528-6BED-2E7C-CAE715D9E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29" y="1569459"/>
            <a:ext cx="3797013" cy="30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9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Analysis of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Age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Dataset has the customer information between 20 to 50 years</a:t>
            </a:r>
          </a:p>
          <a:p>
            <a:pPr>
              <a:buFont typeface="Arial"/>
              <a:buChar char="•"/>
            </a:pPr>
            <a:r>
              <a:rPr lang="en-US" sz="1800" b="1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BMI</a:t>
            </a:r>
            <a:r>
              <a:rPr lang="en-US" sz="1800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:The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 distribution of data is right skewed. Most of the data is having BMI less than 25.</a:t>
            </a:r>
          </a:p>
          <a:p>
            <a:pPr>
              <a:buFont typeface="Arial"/>
              <a:buChar char="•"/>
            </a:pPr>
            <a:r>
              <a:rPr lang="en-US" sz="1800" b="1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WorkoutDuration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Most of the members have worked out for 1 </a:t>
            </a:r>
            <a:r>
              <a:rPr lang="en-US" sz="1800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hr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 to 1.4 </a:t>
            </a:r>
            <a:r>
              <a:rPr lang="en-US" sz="1800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hr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 and comparatively the are less number customers that work less than 1 </a:t>
            </a:r>
            <a:r>
              <a:rPr lang="en-US" sz="1800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hr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 or more than 1.4 </a:t>
            </a:r>
            <a:r>
              <a:rPr lang="en-US" sz="1800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hr</a:t>
            </a:r>
          </a:p>
          <a:p>
            <a:pPr>
              <a:buFont typeface="Arial"/>
              <a:buChar char="•"/>
            </a:pPr>
            <a:r>
              <a:rPr lang="en-US" sz="1800" b="1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CaloriesBurned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The graph is mostly right skewed, there are few customers that burn more calories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 err="1">
                <a:solidFill>
                  <a:srgbClr val="242424"/>
                </a:solidFill>
                <a:ea typeface="+mn-lt"/>
                <a:cs typeface="+mn-lt"/>
              </a:rPr>
              <a:t>Workout_Frequency</a:t>
            </a:r>
            <a:r>
              <a:rPr lang="en-US" sz="1800" b="1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There are more people workout 3 days or less compared to 4 days.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no outliers. If outliers are found, update missing values with most frequent values.</a:t>
            </a:r>
          </a:p>
        </p:txBody>
      </p:sp>
    </p:spTree>
    <p:extLst>
      <p:ext uri="{BB962C8B-B14F-4D97-AF65-F5344CB8AC3E}">
        <p14:creationId xmlns:p14="http://schemas.microsoft.com/office/powerpoint/2010/main" val="226592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</a:rPr>
              <a:t>Descriptive Statistics</a:t>
            </a:r>
            <a:r>
              <a:rPr lang="en-US" sz="1400" dirty="0">
                <a:latin typeface="Consolas"/>
                <a:ea typeface="Calibri"/>
                <a:cs typeface="Segoe UI"/>
              </a:rPr>
              <a:t>:
              Age         BMI  </a:t>
            </a:r>
            <a:r>
              <a:rPr lang="en-US" sz="1400" dirty="0" err="1">
                <a:latin typeface="Consolas"/>
                <a:ea typeface="Calibri"/>
                <a:cs typeface="Segoe UI"/>
              </a:rPr>
              <a:t>Session_Duration</a:t>
            </a:r>
            <a:r>
              <a:rPr lang="en-US" sz="1400" dirty="0">
                <a:latin typeface="Consolas"/>
                <a:ea typeface="Calibri"/>
                <a:cs typeface="Segoe UI"/>
              </a:rPr>
              <a:t> (hours)  </a:t>
            </a:r>
            <a:r>
              <a:rPr lang="en-US" sz="1400" dirty="0" err="1">
                <a:latin typeface="Consolas"/>
                <a:ea typeface="Calibri"/>
                <a:cs typeface="Segoe UI"/>
              </a:rPr>
              <a:t>Calories_Burned</a:t>
            </a:r>
            <a:r>
              <a:rPr lang="en-US" sz="1400" dirty="0">
                <a:latin typeface="Consolas"/>
                <a:ea typeface="Calibri"/>
                <a:cs typeface="Segoe UI"/>
              </a:rPr>
              <a:t>  
count  973.000000  973.000000                973.000000       973.000000   
mean    38.683453   24.912127                  1.256423       905.422405   
std     12.180928    6.660879                  0.343033       272.641516   
min     18.000000   12.320000                  0.500000       303.000000   
25%     28.000000   20.110000                  1.040000       720.000000   
50%     40.000000   24.160000                  1.260000       893.000000   
75%     49.000000   28.560000                  1.460000      1076.000000   
max     59.000000   49.840000                  2.000000      1783.000000   
       </a:t>
            </a:r>
            <a:r>
              <a:rPr lang="en-US" sz="1400" dirty="0" err="1">
                <a:latin typeface="Consolas"/>
                <a:ea typeface="Calibri"/>
                <a:cs typeface="Segoe UI"/>
              </a:rPr>
              <a:t>Workout_Frequency</a:t>
            </a:r>
            <a:r>
              <a:rPr lang="en-US" sz="1400" dirty="0">
                <a:latin typeface="Consolas"/>
                <a:ea typeface="Calibri"/>
                <a:cs typeface="Segoe UI"/>
              </a:rPr>
              <a:t> (days/week)  
count                     973.000000  
mean                        3.321686  
std                         0.913047  
min                         2.000000  
25%                         3.000000  
50%                         3.000000  
75%                         4.000000  
max                         5.000000 </a:t>
            </a:r>
            <a:endParaRPr lang="en-US" sz="1400">
              <a:latin typeface="Aptos"/>
              <a:ea typeface="Calibri"/>
              <a:cs typeface="Segoe UI"/>
            </a:endParaRPr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>
              <a:latin typeface="Apto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5415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Age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Average of individuals in dataset are 38.68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BMI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Average BMI is 24.6%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WorkoutDuration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Average workout duration is 1.26 hours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 err="1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CaloriesBurned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Average calories burned </a:t>
            </a:r>
            <a:r>
              <a:rPr lang="en-US" sz="1800" dirty="0">
                <a:solidFill>
                  <a:srgbClr val="242424"/>
                </a:solidFill>
                <a:ea typeface="+mn-lt"/>
                <a:cs typeface="+mn-lt"/>
              </a:rPr>
              <a:t>905.42.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 err="1">
                <a:solidFill>
                  <a:srgbClr val="242424"/>
                </a:solidFill>
                <a:ea typeface="+mn-lt"/>
                <a:cs typeface="+mn-lt"/>
              </a:rPr>
              <a:t>Workout_Frequency</a:t>
            </a:r>
            <a:r>
              <a:rPr lang="en-US" sz="1800" b="1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: </a:t>
            </a:r>
            <a:r>
              <a:rPr lang="en-US" sz="1800" dirty="0">
                <a:solidFill>
                  <a:srgbClr val="242424"/>
                </a:solidFill>
                <a:latin typeface="Calibri"/>
                <a:ea typeface="Calibri"/>
                <a:cs typeface="Segoe UI"/>
              </a:rPr>
              <a:t>Average Workout frequency  is around 3 days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Analysis between Short session and long session 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1800" dirty="0">
              <a:solidFill>
                <a:srgbClr val="242424"/>
              </a:solidFill>
              <a:latin typeface="Calibri"/>
              <a:ea typeface="Calibr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graph of calories burned by session duration&#10;&#10;Description automatically generated">
            <a:extLst>
              <a:ext uri="{FF2B5EF4-FFF2-40B4-BE49-F238E27FC236}">
                <a16:creationId xmlns:a16="http://schemas.microsoft.com/office/drawing/2014/main" id="{6F06B86B-8D58-EC52-A9B7-79BB585CF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164" y="1901040"/>
            <a:ext cx="5181600" cy="426977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8F174-E75B-7699-59F9-526F9514AD63}"/>
              </a:ext>
            </a:extLst>
          </p:cNvPr>
          <p:cNvSpPr txBox="1"/>
          <p:nvPr/>
        </p:nvSpPr>
        <p:spPr>
          <a:xfrm>
            <a:off x="6667500" y="1828800"/>
            <a:ext cx="54483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Here are we comparing the probability where sessions with less duration and session with long duration.</a:t>
            </a:r>
          </a:p>
          <a:p>
            <a:endParaRPr lang="en-US" dirty="0"/>
          </a:p>
          <a:p>
            <a:r>
              <a:rPr lang="en-US" dirty="0"/>
              <a:t>There are more sessions with less calories burned and short session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DSC – 530 Exploratory Data Analysis</vt:lpstr>
      <vt:lpstr>Introduction</vt:lpstr>
      <vt:lpstr>Variables part of Analysis</vt:lpstr>
      <vt:lpstr>Summary Analysis of variables</vt:lpstr>
      <vt:lpstr>Summary Analysis of Variables</vt:lpstr>
      <vt:lpstr>Summary Analysis of Variables</vt:lpstr>
      <vt:lpstr>Descriptive Analysis</vt:lpstr>
      <vt:lpstr>Descriptive Analysis</vt:lpstr>
      <vt:lpstr>PMF Analysis between Short session and long session </vt:lpstr>
      <vt:lpstr>CDF with Age</vt:lpstr>
      <vt:lpstr>Analytical distribution with BMI</vt:lpstr>
      <vt:lpstr>Scatter Plots between Age and BMI</vt:lpstr>
      <vt:lpstr>Scatter Plots between Age and BMI</vt:lpstr>
      <vt:lpstr>Hypothesis Test Results</vt:lpstr>
      <vt:lpstr>Regression Analysis between Age, Session and workout frequency</vt:lpstr>
      <vt:lpstr>Regression Analysis between Age, Session and workout frequency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402</cp:revision>
  <dcterms:created xsi:type="dcterms:W3CDTF">2024-11-17T03:30:46Z</dcterms:created>
  <dcterms:modified xsi:type="dcterms:W3CDTF">2024-11-18T00:07:55Z</dcterms:modified>
</cp:coreProperties>
</file>