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4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25" name="PlaceHolder 2"/>
          <p:cNvSpPr>
            <a:spLocks noGrp="1"/>
          </p:cNvSpPr>
          <p:nvPr>
            <p:ph type="body"/>
          </p:nvPr>
        </p:nvSpPr>
        <p:spPr>
          <a:xfrm>
            <a:off x="504000" y="1769040"/>
            <a:ext cx="9070560" cy="2090520"/>
          </a:xfrm>
          <a:prstGeom prst="rect">
            <a:avLst/>
          </a:prstGeom>
        </p:spPr>
        <p:txBody>
          <a:bodyPr lIns="0" tIns="0" rIns="0" bIns="0">
            <a:normAutofit/>
          </a:bodyPr>
          <a:lstStyle/>
          <a:p>
            <a:endParaRPr lang="en-IN" sz="3200" b="0" strike="noStrike" spc="-1">
              <a:latin typeface="Arial"/>
            </a:endParaRPr>
          </a:p>
        </p:txBody>
      </p:sp>
      <p:sp>
        <p:nvSpPr>
          <p:cNvPr id="26" name="PlaceHolder 3"/>
          <p:cNvSpPr>
            <a:spLocks noGrp="1"/>
          </p:cNvSpPr>
          <p:nvPr>
            <p:ph type="body"/>
          </p:nvPr>
        </p:nvSpPr>
        <p:spPr>
          <a:xfrm>
            <a:off x="504000" y="4058640"/>
            <a:ext cx="9070560" cy="2090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28"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en-IN" sz="3200" b="0" strike="noStrike" spc="-1">
              <a:latin typeface="Arial"/>
            </a:endParaRPr>
          </a:p>
        </p:txBody>
      </p:sp>
      <p:sp>
        <p:nvSpPr>
          <p:cNvPr id="30"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en-IN" sz="3200" b="0" strike="noStrike" spc="-1">
              <a:latin typeface="Arial"/>
            </a:endParaRPr>
          </a:p>
        </p:txBody>
      </p:sp>
      <p:sp>
        <p:nvSpPr>
          <p:cNvPr id="31" name="PlaceHolder 5"/>
          <p:cNvSpPr>
            <a:spLocks noGrp="1"/>
          </p:cNvSpPr>
          <p:nvPr>
            <p:ph type="body"/>
          </p:nvPr>
        </p:nvSpPr>
        <p:spPr>
          <a:xfrm>
            <a:off x="5151960" y="4058640"/>
            <a:ext cx="4426200" cy="2090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33" name="PlaceHolder 2"/>
          <p:cNvSpPr>
            <a:spLocks noGrp="1"/>
          </p:cNvSpPr>
          <p:nvPr>
            <p:ph type="body"/>
          </p:nvPr>
        </p:nvSpPr>
        <p:spPr>
          <a:xfrm>
            <a:off x="504000" y="1769040"/>
            <a:ext cx="2920320" cy="2090520"/>
          </a:xfrm>
          <a:prstGeom prst="rect">
            <a:avLst/>
          </a:prstGeom>
        </p:spPr>
        <p:txBody>
          <a:bodyPr lIns="0" tIns="0" rIns="0" bIns="0">
            <a:normAutofit/>
          </a:bodyPr>
          <a:lstStyle/>
          <a:p>
            <a:endParaRPr lang="en-IN" sz="3200" b="0" strike="noStrike" spc="-1">
              <a:latin typeface="Arial"/>
            </a:endParaRPr>
          </a:p>
        </p:txBody>
      </p:sp>
      <p:sp>
        <p:nvSpPr>
          <p:cNvPr id="34" name="PlaceHolder 3"/>
          <p:cNvSpPr>
            <a:spLocks noGrp="1"/>
          </p:cNvSpPr>
          <p:nvPr>
            <p:ph type="body"/>
          </p:nvPr>
        </p:nvSpPr>
        <p:spPr>
          <a:xfrm>
            <a:off x="3570840" y="1769040"/>
            <a:ext cx="2920320" cy="2090520"/>
          </a:xfrm>
          <a:prstGeom prst="rect">
            <a:avLst/>
          </a:prstGeom>
        </p:spPr>
        <p:txBody>
          <a:bodyPr lIns="0" tIns="0" rIns="0" bIns="0">
            <a:normAutofit/>
          </a:bodyPr>
          <a:lstStyle/>
          <a:p>
            <a:endParaRPr lang="en-IN" sz="3200" b="0" strike="noStrike" spc="-1">
              <a:latin typeface="Arial"/>
            </a:endParaRPr>
          </a:p>
        </p:txBody>
      </p:sp>
      <p:sp>
        <p:nvSpPr>
          <p:cNvPr id="35" name="PlaceHolder 4"/>
          <p:cNvSpPr>
            <a:spLocks noGrp="1"/>
          </p:cNvSpPr>
          <p:nvPr>
            <p:ph type="body"/>
          </p:nvPr>
        </p:nvSpPr>
        <p:spPr>
          <a:xfrm>
            <a:off x="6637320" y="1769040"/>
            <a:ext cx="2920320" cy="2090520"/>
          </a:xfrm>
          <a:prstGeom prst="rect">
            <a:avLst/>
          </a:prstGeom>
        </p:spPr>
        <p:txBody>
          <a:bodyPr lIns="0" tIns="0" rIns="0" bIns="0">
            <a:normAutofit/>
          </a:bodyPr>
          <a:lstStyle/>
          <a:p>
            <a:endParaRPr lang="en-IN" sz="3200" b="0" strike="noStrike" spc="-1">
              <a:latin typeface="Arial"/>
            </a:endParaRPr>
          </a:p>
        </p:txBody>
      </p:sp>
      <p:sp>
        <p:nvSpPr>
          <p:cNvPr id="36" name="PlaceHolder 5"/>
          <p:cNvSpPr>
            <a:spLocks noGrp="1"/>
          </p:cNvSpPr>
          <p:nvPr>
            <p:ph type="body"/>
          </p:nvPr>
        </p:nvSpPr>
        <p:spPr>
          <a:xfrm>
            <a:off x="504000" y="4058640"/>
            <a:ext cx="2920320" cy="2090520"/>
          </a:xfrm>
          <a:prstGeom prst="rect">
            <a:avLst/>
          </a:prstGeom>
        </p:spPr>
        <p:txBody>
          <a:bodyPr lIns="0" tIns="0" rIns="0" bIns="0">
            <a:normAutofit/>
          </a:bodyPr>
          <a:lstStyle/>
          <a:p>
            <a:endParaRPr lang="en-IN" sz="3200" b="0" strike="noStrike" spc="-1">
              <a:latin typeface="Arial"/>
            </a:endParaRPr>
          </a:p>
        </p:txBody>
      </p:sp>
      <p:sp>
        <p:nvSpPr>
          <p:cNvPr id="37" name="PlaceHolder 6"/>
          <p:cNvSpPr>
            <a:spLocks noGrp="1"/>
          </p:cNvSpPr>
          <p:nvPr>
            <p:ph type="body"/>
          </p:nvPr>
        </p:nvSpPr>
        <p:spPr>
          <a:xfrm>
            <a:off x="3570840" y="4058640"/>
            <a:ext cx="2920320" cy="2090520"/>
          </a:xfrm>
          <a:prstGeom prst="rect">
            <a:avLst/>
          </a:prstGeom>
        </p:spPr>
        <p:txBody>
          <a:bodyPr lIns="0" tIns="0" rIns="0" bIns="0">
            <a:normAutofit/>
          </a:bodyPr>
          <a:lstStyle/>
          <a:p>
            <a:endParaRPr lang="en-IN" sz="3200" b="0" strike="noStrike" spc="-1">
              <a:latin typeface="Arial"/>
            </a:endParaRPr>
          </a:p>
        </p:txBody>
      </p:sp>
      <p:sp>
        <p:nvSpPr>
          <p:cNvPr id="38" name="PlaceHolder 7"/>
          <p:cNvSpPr>
            <a:spLocks noGrp="1"/>
          </p:cNvSpPr>
          <p:nvPr>
            <p:ph type="body"/>
          </p:nvPr>
        </p:nvSpPr>
        <p:spPr>
          <a:xfrm>
            <a:off x="6637320" y="4058640"/>
            <a:ext cx="2920320" cy="2090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44" name="PlaceHolder 2"/>
          <p:cNvSpPr>
            <a:spLocks noGrp="1"/>
          </p:cNvSpPr>
          <p:nvPr>
            <p:ph type="subTitle"/>
          </p:nvPr>
        </p:nvSpPr>
        <p:spPr>
          <a:xfrm>
            <a:off x="504000" y="1769040"/>
            <a:ext cx="9070560" cy="43833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46" name="PlaceHolder 2"/>
          <p:cNvSpPr>
            <a:spLocks noGrp="1"/>
          </p:cNvSpPr>
          <p:nvPr>
            <p:ph type="body"/>
          </p:nvPr>
        </p:nvSpPr>
        <p:spPr>
          <a:xfrm>
            <a:off x="504000" y="1769040"/>
            <a:ext cx="9070560" cy="4383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48" name="PlaceHolder 2"/>
          <p:cNvSpPr>
            <a:spLocks noGrp="1"/>
          </p:cNvSpPr>
          <p:nvPr>
            <p:ph type="body"/>
          </p:nvPr>
        </p:nvSpPr>
        <p:spPr>
          <a:xfrm>
            <a:off x="504000" y="1769040"/>
            <a:ext cx="4426200" cy="43833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5151960" y="1769040"/>
            <a:ext cx="4426200" cy="4383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11160"/>
            <a:ext cx="9070560" cy="585180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53"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5151960" y="1769040"/>
            <a:ext cx="4426200" cy="43833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4" name="PlaceHolder 2"/>
          <p:cNvSpPr>
            <a:spLocks noGrp="1"/>
          </p:cNvSpPr>
          <p:nvPr>
            <p:ph type="subTitle"/>
          </p:nvPr>
        </p:nvSpPr>
        <p:spPr>
          <a:xfrm>
            <a:off x="504000" y="1769040"/>
            <a:ext cx="9070560" cy="43833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57" name="PlaceHolder 2"/>
          <p:cNvSpPr>
            <a:spLocks noGrp="1"/>
          </p:cNvSpPr>
          <p:nvPr>
            <p:ph type="body"/>
          </p:nvPr>
        </p:nvSpPr>
        <p:spPr>
          <a:xfrm>
            <a:off x="504000" y="1769040"/>
            <a:ext cx="4426200" cy="43833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5151960" y="4058640"/>
            <a:ext cx="4426200" cy="2090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61"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504000" y="4058640"/>
            <a:ext cx="9070560" cy="2090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65" name="PlaceHolder 2"/>
          <p:cNvSpPr>
            <a:spLocks noGrp="1"/>
          </p:cNvSpPr>
          <p:nvPr>
            <p:ph type="body"/>
          </p:nvPr>
        </p:nvSpPr>
        <p:spPr>
          <a:xfrm>
            <a:off x="504000" y="1769040"/>
            <a:ext cx="9070560" cy="20905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504000" y="4058640"/>
            <a:ext cx="9070560" cy="2090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68"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5151960" y="4058640"/>
            <a:ext cx="4426200" cy="2090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73" name="PlaceHolder 2"/>
          <p:cNvSpPr>
            <a:spLocks noGrp="1"/>
          </p:cNvSpPr>
          <p:nvPr>
            <p:ph type="body"/>
          </p:nvPr>
        </p:nvSpPr>
        <p:spPr>
          <a:xfrm>
            <a:off x="504000" y="1769040"/>
            <a:ext cx="2920320" cy="20905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570840" y="1769040"/>
            <a:ext cx="2920320" cy="20905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637320" y="1769040"/>
            <a:ext cx="2920320" cy="20905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504000" y="4058640"/>
            <a:ext cx="2920320" cy="20905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570840" y="4058640"/>
            <a:ext cx="2920320" cy="20905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637320" y="4058640"/>
            <a:ext cx="2920320" cy="2090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84" name="PlaceHolder 2"/>
          <p:cNvSpPr>
            <a:spLocks noGrp="1"/>
          </p:cNvSpPr>
          <p:nvPr>
            <p:ph type="subTitle"/>
          </p:nvPr>
        </p:nvSpPr>
        <p:spPr>
          <a:xfrm>
            <a:off x="504000" y="1769040"/>
            <a:ext cx="9070560" cy="43833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86" name="PlaceHolder 2"/>
          <p:cNvSpPr>
            <a:spLocks noGrp="1"/>
          </p:cNvSpPr>
          <p:nvPr>
            <p:ph type="body"/>
          </p:nvPr>
        </p:nvSpPr>
        <p:spPr>
          <a:xfrm>
            <a:off x="504000" y="1769040"/>
            <a:ext cx="9070560" cy="4383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88" name="PlaceHolder 2"/>
          <p:cNvSpPr>
            <a:spLocks noGrp="1"/>
          </p:cNvSpPr>
          <p:nvPr>
            <p:ph type="body"/>
          </p:nvPr>
        </p:nvSpPr>
        <p:spPr>
          <a:xfrm>
            <a:off x="504000" y="1769040"/>
            <a:ext cx="4426200" cy="4383360"/>
          </a:xfrm>
          <a:prstGeom prst="rect">
            <a:avLst/>
          </a:prstGeom>
        </p:spPr>
        <p:txBody>
          <a:bodyPr lIns="0" tIns="0" rIns="0" bIns="0">
            <a:normAutofit/>
          </a:bodyPr>
          <a:lstStyle/>
          <a:p>
            <a:endParaRPr lang="en-IN" sz="3200" b="0" strike="noStrike" spc="-1">
              <a:latin typeface="Arial"/>
            </a:endParaRPr>
          </a:p>
        </p:txBody>
      </p:sp>
      <p:sp>
        <p:nvSpPr>
          <p:cNvPr id="89" name="PlaceHolder 3"/>
          <p:cNvSpPr>
            <a:spLocks noGrp="1"/>
          </p:cNvSpPr>
          <p:nvPr>
            <p:ph type="body"/>
          </p:nvPr>
        </p:nvSpPr>
        <p:spPr>
          <a:xfrm>
            <a:off x="5151960" y="1769040"/>
            <a:ext cx="4426200" cy="4383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6" name="PlaceHolder 2"/>
          <p:cNvSpPr>
            <a:spLocks noGrp="1"/>
          </p:cNvSpPr>
          <p:nvPr>
            <p:ph type="body"/>
          </p:nvPr>
        </p:nvSpPr>
        <p:spPr>
          <a:xfrm>
            <a:off x="504000" y="1769040"/>
            <a:ext cx="9070560" cy="4383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504000" y="-11160"/>
            <a:ext cx="9070560" cy="585180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93"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en-IN" sz="3200" b="0" strike="noStrike" spc="-1">
              <a:latin typeface="Arial"/>
            </a:endParaRPr>
          </a:p>
        </p:txBody>
      </p:sp>
      <p:sp>
        <p:nvSpPr>
          <p:cNvPr id="94" name="PlaceHolder 3"/>
          <p:cNvSpPr>
            <a:spLocks noGrp="1"/>
          </p:cNvSpPr>
          <p:nvPr>
            <p:ph type="body"/>
          </p:nvPr>
        </p:nvSpPr>
        <p:spPr>
          <a:xfrm>
            <a:off x="5151960" y="1769040"/>
            <a:ext cx="4426200" cy="4383360"/>
          </a:xfrm>
          <a:prstGeom prst="rect">
            <a:avLst/>
          </a:prstGeom>
        </p:spPr>
        <p:txBody>
          <a:bodyPr lIns="0" tIns="0" rIns="0" bIns="0">
            <a:normAutofit/>
          </a:bodyPr>
          <a:lstStyle/>
          <a:p>
            <a:endParaRPr lang="en-IN" sz="3200" b="0" strike="noStrike" spc="-1">
              <a:latin typeface="Arial"/>
            </a:endParaRPr>
          </a:p>
        </p:txBody>
      </p:sp>
      <p:sp>
        <p:nvSpPr>
          <p:cNvPr id="95"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97" name="PlaceHolder 2"/>
          <p:cNvSpPr>
            <a:spLocks noGrp="1"/>
          </p:cNvSpPr>
          <p:nvPr>
            <p:ph type="body"/>
          </p:nvPr>
        </p:nvSpPr>
        <p:spPr>
          <a:xfrm>
            <a:off x="504000" y="1769040"/>
            <a:ext cx="4426200" cy="4383360"/>
          </a:xfrm>
          <a:prstGeom prst="rect">
            <a:avLst/>
          </a:prstGeom>
        </p:spPr>
        <p:txBody>
          <a:bodyPr lIns="0" tIns="0" rIns="0" bIns="0">
            <a:normAutofit/>
          </a:bodyPr>
          <a:lstStyle/>
          <a:p>
            <a:endParaRPr lang="en-IN" sz="3200" b="0" strike="noStrike" spc="-1">
              <a:latin typeface="Arial"/>
            </a:endParaRPr>
          </a:p>
        </p:txBody>
      </p:sp>
      <p:sp>
        <p:nvSpPr>
          <p:cNvPr id="98"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en-IN" sz="3200" b="0" strike="noStrike" spc="-1">
              <a:latin typeface="Arial"/>
            </a:endParaRPr>
          </a:p>
        </p:txBody>
      </p:sp>
      <p:sp>
        <p:nvSpPr>
          <p:cNvPr id="99" name="PlaceHolder 4"/>
          <p:cNvSpPr>
            <a:spLocks noGrp="1"/>
          </p:cNvSpPr>
          <p:nvPr>
            <p:ph type="body"/>
          </p:nvPr>
        </p:nvSpPr>
        <p:spPr>
          <a:xfrm>
            <a:off x="5151960" y="4058640"/>
            <a:ext cx="4426200" cy="2090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101"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en-IN" sz="3200" b="0" strike="noStrike" spc="-1">
              <a:latin typeface="Arial"/>
            </a:endParaRPr>
          </a:p>
        </p:txBody>
      </p:sp>
      <p:sp>
        <p:nvSpPr>
          <p:cNvPr id="102"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en-IN" sz="3200" b="0" strike="noStrike" spc="-1">
              <a:latin typeface="Arial"/>
            </a:endParaRPr>
          </a:p>
        </p:txBody>
      </p:sp>
      <p:sp>
        <p:nvSpPr>
          <p:cNvPr id="103" name="PlaceHolder 4"/>
          <p:cNvSpPr>
            <a:spLocks noGrp="1"/>
          </p:cNvSpPr>
          <p:nvPr>
            <p:ph type="body"/>
          </p:nvPr>
        </p:nvSpPr>
        <p:spPr>
          <a:xfrm>
            <a:off x="504000" y="4058640"/>
            <a:ext cx="9070560" cy="2090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105" name="PlaceHolder 2"/>
          <p:cNvSpPr>
            <a:spLocks noGrp="1"/>
          </p:cNvSpPr>
          <p:nvPr>
            <p:ph type="body"/>
          </p:nvPr>
        </p:nvSpPr>
        <p:spPr>
          <a:xfrm>
            <a:off x="504000" y="1769040"/>
            <a:ext cx="9070560" cy="2090520"/>
          </a:xfrm>
          <a:prstGeom prst="rect">
            <a:avLst/>
          </a:prstGeom>
        </p:spPr>
        <p:txBody>
          <a:bodyPr lIns="0" tIns="0" rIns="0" bIns="0">
            <a:normAutofit/>
          </a:bodyPr>
          <a:lstStyle/>
          <a:p>
            <a:endParaRPr lang="en-IN" sz="3200" b="0" strike="noStrike" spc="-1">
              <a:latin typeface="Arial"/>
            </a:endParaRPr>
          </a:p>
        </p:txBody>
      </p:sp>
      <p:sp>
        <p:nvSpPr>
          <p:cNvPr id="106" name="PlaceHolder 3"/>
          <p:cNvSpPr>
            <a:spLocks noGrp="1"/>
          </p:cNvSpPr>
          <p:nvPr>
            <p:ph type="body"/>
          </p:nvPr>
        </p:nvSpPr>
        <p:spPr>
          <a:xfrm>
            <a:off x="504000" y="4058640"/>
            <a:ext cx="9070560" cy="2090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108"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en-IN" sz="3200" b="0" strike="noStrike" spc="-1">
              <a:latin typeface="Arial"/>
            </a:endParaRPr>
          </a:p>
        </p:txBody>
      </p:sp>
      <p:sp>
        <p:nvSpPr>
          <p:cNvPr id="109"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en-IN" sz="3200" b="0" strike="noStrike" spc="-1">
              <a:latin typeface="Arial"/>
            </a:endParaRPr>
          </a:p>
        </p:txBody>
      </p:sp>
      <p:sp>
        <p:nvSpPr>
          <p:cNvPr id="110"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en-IN" sz="3200" b="0" strike="noStrike" spc="-1">
              <a:latin typeface="Arial"/>
            </a:endParaRPr>
          </a:p>
        </p:txBody>
      </p:sp>
      <p:sp>
        <p:nvSpPr>
          <p:cNvPr id="111" name="PlaceHolder 5"/>
          <p:cNvSpPr>
            <a:spLocks noGrp="1"/>
          </p:cNvSpPr>
          <p:nvPr>
            <p:ph type="body"/>
          </p:nvPr>
        </p:nvSpPr>
        <p:spPr>
          <a:xfrm>
            <a:off x="5151960" y="4058640"/>
            <a:ext cx="4426200" cy="2090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113" name="PlaceHolder 2"/>
          <p:cNvSpPr>
            <a:spLocks noGrp="1"/>
          </p:cNvSpPr>
          <p:nvPr>
            <p:ph type="body"/>
          </p:nvPr>
        </p:nvSpPr>
        <p:spPr>
          <a:xfrm>
            <a:off x="504000" y="1769040"/>
            <a:ext cx="2920320" cy="2090520"/>
          </a:xfrm>
          <a:prstGeom prst="rect">
            <a:avLst/>
          </a:prstGeom>
        </p:spPr>
        <p:txBody>
          <a:bodyPr lIns="0" tIns="0" rIns="0" bIns="0">
            <a:normAutofit/>
          </a:bodyPr>
          <a:lstStyle/>
          <a:p>
            <a:endParaRPr lang="en-IN" sz="3200" b="0" strike="noStrike" spc="-1">
              <a:latin typeface="Arial"/>
            </a:endParaRPr>
          </a:p>
        </p:txBody>
      </p:sp>
      <p:sp>
        <p:nvSpPr>
          <p:cNvPr id="114" name="PlaceHolder 3"/>
          <p:cNvSpPr>
            <a:spLocks noGrp="1"/>
          </p:cNvSpPr>
          <p:nvPr>
            <p:ph type="body"/>
          </p:nvPr>
        </p:nvSpPr>
        <p:spPr>
          <a:xfrm>
            <a:off x="3570840" y="1769040"/>
            <a:ext cx="2920320" cy="2090520"/>
          </a:xfrm>
          <a:prstGeom prst="rect">
            <a:avLst/>
          </a:prstGeom>
        </p:spPr>
        <p:txBody>
          <a:bodyPr lIns="0" tIns="0" rIns="0" bIns="0">
            <a:normAutofit/>
          </a:bodyPr>
          <a:lstStyle/>
          <a:p>
            <a:endParaRPr lang="en-IN" sz="3200" b="0" strike="noStrike" spc="-1">
              <a:latin typeface="Arial"/>
            </a:endParaRPr>
          </a:p>
        </p:txBody>
      </p:sp>
      <p:sp>
        <p:nvSpPr>
          <p:cNvPr id="115" name="PlaceHolder 4"/>
          <p:cNvSpPr>
            <a:spLocks noGrp="1"/>
          </p:cNvSpPr>
          <p:nvPr>
            <p:ph type="body"/>
          </p:nvPr>
        </p:nvSpPr>
        <p:spPr>
          <a:xfrm>
            <a:off x="6637320" y="1769040"/>
            <a:ext cx="2920320" cy="2090520"/>
          </a:xfrm>
          <a:prstGeom prst="rect">
            <a:avLst/>
          </a:prstGeom>
        </p:spPr>
        <p:txBody>
          <a:bodyPr lIns="0" tIns="0" rIns="0" bIns="0">
            <a:normAutofit/>
          </a:bodyPr>
          <a:lstStyle/>
          <a:p>
            <a:endParaRPr lang="en-IN" sz="3200" b="0" strike="noStrike" spc="-1">
              <a:latin typeface="Arial"/>
            </a:endParaRPr>
          </a:p>
        </p:txBody>
      </p:sp>
      <p:sp>
        <p:nvSpPr>
          <p:cNvPr id="116" name="PlaceHolder 5"/>
          <p:cNvSpPr>
            <a:spLocks noGrp="1"/>
          </p:cNvSpPr>
          <p:nvPr>
            <p:ph type="body"/>
          </p:nvPr>
        </p:nvSpPr>
        <p:spPr>
          <a:xfrm>
            <a:off x="504000" y="4058640"/>
            <a:ext cx="2920320" cy="2090520"/>
          </a:xfrm>
          <a:prstGeom prst="rect">
            <a:avLst/>
          </a:prstGeom>
        </p:spPr>
        <p:txBody>
          <a:bodyPr lIns="0" tIns="0" rIns="0" bIns="0">
            <a:normAutofit/>
          </a:bodyPr>
          <a:lstStyle/>
          <a:p>
            <a:endParaRPr lang="en-IN" sz="3200" b="0" strike="noStrike" spc="-1">
              <a:latin typeface="Arial"/>
            </a:endParaRPr>
          </a:p>
        </p:txBody>
      </p:sp>
      <p:sp>
        <p:nvSpPr>
          <p:cNvPr id="117" name="PlaceHolder 6"/>
          <p:cNvSpPr>
            <a:spLocks noGrp="1"/>
          </p:cNvSpPr>
          <p:nvPr>
            <p:ph type="body"/>
          </p:nvPr>
        </p:nvSpPr>
        <p:spPr>
          <a:xfrm>
            <a:off x="3570840" y="4058640"/>
            <a:ext cx="2920320" cy="2090520"/>
          </a:xfrm>
          <a:prstGeom prst="rect">
            <a:avLst/>
          </a:prstGeom>
        </p:spPr>
        <p:txBody>
          <a:bodyPr lIns="0" tIns="0" rIns="0" bIns="0">
            <a:normAutofit/>
          </a:bodyPr>
          <a:lstStyle/>
          <a:p>
            <a:endParaRPr lang="en-IN" sz="3200" b="0" strike="noStrike" spc="-1">
              <a:latin typeface="Arial"/>
            </a:endParaRPr>
          </a:p>
        </p:txBody>
      </p:sp>
      <p:sp>
        <p:nvSpPr>
          <p:cNvPr id="118" name="PlaceHolder 7"/>
          <p:cNvSpPr>
            <a:spLocks noGrp="1"/>
          </p:cNvSpPr>
          <p:nvPr>
            <p:ph type="body"/>
          </p:nvPr>
        </p:nvSpPr>
        <p:spPr>
          <a:xfrm>
            <a:off x="6637320" y="4058640"/>
            <a:ext cx="2920320" cy="2090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124" name="PlaceHolder 2"/>
          <p:cNvSpPr>
            <a:spLocks noGrp="1"/>
          </p:cNvSpPr>
          <p:nvPr>
            <p:ph type="subTitle"/>
          </p:nvPr>
        </p:nvSpPr>
        <p:spPr>
          <a:xfrm>
            <a:off x="504000" y="1769040"/>
            <a:ext cx="9070560" cy="43833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126" name="PlaceHolder 2"/>
          <p:cNvSpPr>
            <a:spLocks noGrp="1"/>
          </p:cNvSpPr>
          <p:nvPr>
            <p:ph type="body"/>
          </p:nvPr>
        </p:nvSpPr>
        <p:spPr>
          <a:xfrm>
            <a:off x="504000" y="1769040"/>
            <a:ext cx="9070560" cy="4383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8" name="PlaceHolder 2"/>
          <p:cNvSpPr>
            <a:spLocks noGrp="1"/>
          </p:cNvSpPr>
          <p:nvPr>
            <p:ph type="body"/>
          </p:nvPr>
        </p:nvSpPr>
        <p:spPr>
          <a:xfrm>
            <a:off x="504000" y="1769040"/>
            <a:ext cx="4426200" cy="4383360"/>
          </a:xfrm>
          <a:prstGeom prst="rect">
            <a:avLst/>
          </a:prstGeom>
        </p:spPr>
        <p:txBody>
          <a:bodyPr lIns="0" tIns="0" rIns="0" bIns="0">
            <a:normAutofit/>
          </a:bodyPr>
          <a:lstStyle/>
          <a:p>
            <a:endParaRPr lang="en-IN" sz="3200" b="0" strike="noStrike" spc="-1">
              <a:latin typeface="Arial"/>
            </a:endParaRPr>
          </a:p>
        </p:txBody>
      </p:sp>
      <p:sp>
        <p:nvSpPr>
          <p:cNvPr id="9" name="PlaceHolder 3"/>
          <p:cNvSpPr>
            <a:spLocks noGrp="1"/>
          </p:cNvSpPr>
          <p:nvPr>
            <p:ph type="body"/>
          </p:nvPr>
        </p:nvSpPr>
        <p:spPr>
          <a:xfrm>
            <a:off x="5151960" y="1769040"/>
            <a:ext cx="4426200" cy="4383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128" name="PlaceHolder 2"/>
          <p:cNvSpPr>
            <a:spLocks noGrp="1"/>
          </p:cNvSpPr>
          <p:nvPr>
            <p:ph type="body"/>
          </p:nvPr>
        </p:nvSpPr>
        <p:spPr>
          <a:xfrm>
            <a:off x="504000" y="1769040"/>
            <a:ext cx="4426200" cy="4383360"/>
          </a:xfrm>
          <a:prstGeom prst="rect">
            <a:avLst/>
          </a:prstGeom>
        </p:spPr>
        <p:txBody>
          <a:bodyPr lIns="0" tIns="0" rIns="0" bIns="0">
            <a:normAutofit/>
          </a:bodyPr>
          <a:lstStyle/>
          <a:p>
            <a:endParaRPr lang="en-IN" sz="3200" b="0" strike="noStrike" spc="-1">
              <a:latin typeface="Arial"/>
            </a:endParaRPr>
          </a:p>
        </p:txBody>
      </p:sp>
      <p:sp>
        <p:nvSpPr>
          <p:cNvPr id="129" name="PlaceHolder 3"/>
          <p:cNvSpPr>
            <a:spLocks noGrp="1"/>
          </p:cNvSpPr>
          <p:nvPr>
            <p:ph type="body"/>
          </p:nvPr>
        </p:nvSpPr>
        <p:spPr>
          <a:xfrm>
            <a:off x="5151960" y="1769040"/>
            <a:ext cx="4426200" cy="4383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504000" y="-11160"/>
            <a:ext cx="9070560" cy="585180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133"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en-IN" sz="3200" b="0" strike="noStrike" spc="-1">
              <a:latin typeface="Arial"/>
            </a:endParaRPr>
          </a:p>
        </p:txBody>
      </p:sp>
      <p:sp>
        <p:nvSpPr>
          <p:cNvPr id="134" name="PlaceHolder 3"/>
          <p:cNvSpPr>
            <a:spLocks noGrp="1"/>
          </p:cNvSpPr>
          <p:nvPr>
            <p:ph type="body"/>
          </p:nvPr>
        </p:nvSpPr>
        <p:spPr>
          <a:xfrm>
            <a:off x="5151960" y="1769040"/>
            <a:ext cx="4426200" cy="4383360"/>
          </a:xfrm>
          <a:prstGeom prst="rect">
            <a:avLst/>
          </a:prstGeom>
        </p:spPr>
        <p:txBody>
          <a:bodyPr lIns="0" tIns="0" rIns="0" bIns="0">
            <a:normAutofit/>
          </a:bodyPr>
          <a:lstStyle/>
          <a:p>
            <a:endParaRPr lang="en-IN" sz="3200" b="0" strike="noStrike" spc="-1">
              <a:latin typeface="Arial"/>
            </a:endParaRPr>
          </a:p>
        </p:txBody>
      </p:sp>
      <p:sp>
        <p:nvSpPr>
          <p:cNvPr id="135"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137" name="PlaceHolder 2"/>
          <p:cNvSpPr>
            <a:spLocks noGrp="1"/>
          </p:cNvSpPr>
          <p:nvPr>
            <p:ph type="body"/>
          </p:nvPr>
        </p:nvSpPr>
        <p:spPr>
          <a:xfrm>
            <a:off x="504000" y="1769040"/>
            <a:ext cx="4426200" cy="4383360"/>
          </a:xfrm>
          <a:prstGeom prst="rect">
            <a:avLst/>
          </a:prstGeom>
        </p:spPr>
        <p:txBody>
          <a:bodyPr lIns="0" tIns="0" rIns="0" bIns="0">
            <a:normAutofit/>
          </a:bodyPr>
          <a:lstStyle/>
          <a:p>
            <a:endParaRPr lang="en-IN" sz="3200" b="0" strike="noStrike" spc="-1">
              <a:latin typeface="Arial"/>
            </a:endParaRPr>
          </a:p>
        </p:txBody>
      </p:sp>
      <p:sp>
        <p:nvSpPr>
          <p:cNvPr id="138"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en-IN" sz="3200" b="0" strike="noStrike" spc="-1">
              <a:latin typeface="Arial"/>
            </a:endParaRPr>
          </a:p>
        </p:txBody>
      </p:sp>
      <p:sp>
        <p:nvSpPr>
          <p:cNvPr id="139" name="PlaceHolder 4"/>
          <p:cNvSpPr>
            <a:spLocks noGrp="1"/>
          </p:cNvSpPr>
          <p:nvPr>
            <p:ph type="body"/>
          </p:nvPr>
        </p:nvSpPr>
        <p:spPr>
          <a:xfrm>
            <a:off x="5151960" y="4058640"/>
            <a:ext cx="4426200" cy="2090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141"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en-IN" sz="3200" b="0" strike="noStrike" spc="-1">
              <a:latin typeface="Arial"/>
            </a:endParaRPr>
          </a:p>
        </p:txBody>
      </p:sp>
      <p:sp>
        <p:nvSpPr>
          <p:cNvPr id="142"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en-IN" sz="3200" b="0" strike="noStrike" spc="-1">
              <a:latin typeface="Arial"/>
            </a:endParaRPr>
          </a:p>
        </p:txBody>
      </p:sp>
      <p:sp>
        <p:nvSpPr>
          <p:cNvPr id="143" name="PlaceHolder 4"/>
          <p:cNvSpPr>
            <a:spLocks noGrp="1"/>
          </p:cNvSpPr>
          <p:nvPr>
            <p:ph type="body"/>
          </p:nvPr>
        </p:nvSpPr>
        <p:spPr>
          <a:xfrm>
            <a:off x="504000" y="4058640"/>
            <a:ext cx="9070560" cy="2090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145" name="PlaceHolder 2"/>
          <p:cNvSpPr>
            <a:spLocks noGrp="1"/>
          </p:cNvSpPr>
          <p:nvPr>
            <p:ph type="body"/>
          </p:nvPr>
        </p:nvSpPr>
        <p:spPr>
          <a:xfrm>
            <a:off x="504000" y="1769040"/>
            <a:ext cx="9070560" cy="2090520"/>
          </a:xfrm>
          <a:prstGeom prst="rect">
            <a:avLst/>
          </a:prstGeom>
        </p:spPr>
        <p:txBody>
          <a:bodyPr lIns="0" tIns="0" rIns="0" bIns="0">
            <a:normAutofit/>
          </a:bodyPr>
          <a:lstStyle/>
          <a:p>
            <a:endParaRPr lang="en-IN" sz="3200" b="0" strike="noStrike" spc="-1">
              <a:latin typeface="Arial"/>
            </a:endParaRPr>
          </a:p>
        </p:txBody>
      </p:sp>
      <p:sp>
        <p:nvSpPr>
          <p:cNvPr id="146" name="PlaceHolder 3"/>
          <p:cNvSpPr>
            <a:spLocks noGrp="1"/>
          </p:cNvSpPr>
          <p:nvPr>
            <p:ph type="body"/>
          </p:nvPr>
        </p:nvSpPr>
        <p:spPr>
          <a:xfrm>
            <a:off x="504000" y="4058640"/>
            <a:ext cx="9070560" cy="2090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148"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en-IN" sz="3200" b="0" strike="noStrike" spc="-1">
              <a:latin typeface="Arial"/>
            </a:endParaRPr>
          </a:p>
        </p:txBody>
      </p:sp>
      <p:sp>
        <p:nvSpPr>
          <p:cNvPr id="149"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en-IN" sz="3200" b="0" strike="noStrike" spc="-1">
              <a:latin typeface="Arial"/>
            </a:endParaRPr>
          </a:p>
        </p:txBody>
      </p:sp>
      <p:sp>
        <p:nvSpPr>
          <p:cNvPr id="150"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en-IN" sz="3200" b="0" strike="noStrike" spc="-1">
              <a:latin typeface="Arial"/>
            </a:endParaRPr>
          </a:p>
        </p:txBody>
      </p:sp>
      <p:sp>
        <p:nvSpPr>
          <p:cNvPr id="151" name="PlaceHolder 5"/>
          <p:cNvSpPr>
            <a:spLocks noGrp="1"/>
          </p:cNvSpPr>
          <p:nvPr>
            <p:ph type="body"/>
          </p:nvPr>
        </p:nvSpPr>
        <p:spPr>
          <a:xfrm>
            <a:off x="5151960" y="4058640"/>
            <a:ext cx="4426200" cy="2090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153" name="PlaceHolder 2"/>
          <p:cNvSpPr>
            <a:spLocks noGrp="1"/>
          </p:cNvSpPr>
          <p:nvPr>
            <p:ph type="body"/>
          </p:nvPr>
        </p:nvSpPr>
        <p:spPr>
          <a:xfrm>
            <a:off x="504000" y="1769040"/>
            <a:ext cx="2920320" cy="2090520"/>
          </a:xfrm>
          <a:prstGeom prst="rect">
            <a:avLst/>
          </a:prstGeom>
        </p:spPr>
        <p:txBody>
          <a:bodyPr lIns="0" tIns="0" rIns="0" bIns="0">
            <a:normAutofit/>
          </a:bodyPr>
          <a:lstStyle/>
          <a:p>
            <a:endParaRPr lang="en-IN" sz="3200" b="0" strike="noStrike" spc="-1">
              <a:latin typeface="Arial"/>
            </a:endParaRPr>
          </a:p>
        </p:txBody>
      </p:sp>
      <p:sp>
        <p:nvSpPr>
          <p:cNvPr id="154" name="PlaceHolder 3"/>
          <p:cNvSpPr>
            <a:spLocks noGrp="1"/>
          </p:cNvSpPr>
          <p:nvPr>
            <p:ph type="body"/>
          </p:nvPr>
        </p:nvSpPr>
        <p:spPr>
          <a:xfrm>
            <a:off x="3570840" y="1769040"/>
            <a:ext cx="2920320" cy="2090520"/>
          </a:xfrm>
          <a:prstGeom prst="rect">
            <a:avLst/>
          </a:prstGeom>
        </p:spPr>
        <p:txBody>
          <a:bodyPr lIns="0" tIns="0" rIns="0" bIns="0">
            <a:normAutofit/>
          </a:bodyPr>
          <a:lstStyle/>
          <a:p>
            <a:endParaRPr lang="en-IN" sz="3200" b="0" strike="noStrike" spc="-1">
              <a:latin typeface="Arial"/>
            </a:endParaRPr>
          </a:p>
        </p:txBody>
      </p:sp>
      <p:sp>
        <p:nvSpPr>
          <p:cNvPr id="155" name="PlaceHolder 4"/>
          <p:cNvSpPr>
            <a:spLocks noGrp="1"/>
          </p:cNvSpPr>
          <p:nvPr>
            <p:ph type="body"/>
          </p:nvPr>
        </p:nvSpPr>
        <p:spPr>
          <a:xfrm>
            <a:off x="6637320" y="1769040"/>
            <a:ext cx="2920320" cy="2090520"/>
          </a:xfrm>
          <a:prstGeom prst="rect">
            <a:avLst/>
          </a:prstGeom>
        </p:spPr>
        <p:txBody>
          <a:bodyPr lIns="0" tIns="0" rIns="0" bIns="0">
            <a:normAutofit/>
          </a:bodyPr>
          <a:lstStyle/>
          <a:p>
            <a:endParaRPr lang="en-IN" sz="3200" b="0" strike="noStrike" spc="-1">
              <a:latin typeface="Arial"/>
            </a:endParaRPr>
          </a:p>
        </p:txBody>
      </p:sp>
      <p:sp>
        <p:nvSpPr>
          <p:cNvPr id="156" name="PlaceHolder 5"/>
          <p:cNvSpPr>
            <a:spLocks noGrp="1"/>
          </p:cNvSpPr>
          <p:nvPr>
            <p:ph type="body"/>
          </p:nvPr>
        </p:nvSpPr>
        <p:spPr>
          <a:xfrm>
            <a:off x="504000" y="4058640"/>
            <a:ext cx="2920320" cy="2090520"/>
          </a:xfrm>
          <a:prstGeom prst="rect">
            <a:avLst/>
          </a:prstGeom>
        </p:spPr>
        <p:txBody>
          <a:bodyPr lIns="0" tIns="0" rIns="0" bIns="0">
            <a:normAutofit/>
          </a:bodyPr>
          <a:lstStyle/>
          <a:p>
            <a:endParaRPr lang="en-IN" sz="3200" b="0" strike="noStrike" spc="-1">
              <a:latin typeface="Arial"/>
            </a:endParaRPr>
          </a:p>
        </p:txBody>
      </p:sp>
      <p:sp>
        <p:nvSpPr>
          <p:cNvPr id="157" name="PlaceHolder 6"/>
          <p:cNvSpPr>
            <a:spLocks noGrp="1"/>
          </p:cNvSpPr>
          <p:nvPr>
            <p:ph type="body"/>
          </p:nvPr>
        </p:nvSpPr>
        <p:spPr>
          <a:xfrm>
            <a:off x="3570840" y="4058640"/>
            <a:ext cx="2920320" cy="2090520"/>
          </a:xfrm>
          <a:prstGeom prst="rect">
            <a:avLst/>
          </a:prstGeom>
        </p:spPr>
        <p:txBody>
          <a:bodyPr lIns="0" tIns="0" rIns="0" bIns="0">
            <a:normAutofit/>
          </a:bodyPr>
          <a:lstStyle/>
          <a:p>
            <a:endParaRPr lang="en-IN" sz="3200" b="0" strike="noStrike" spc="-1">
              <a:latin typeface="Arial"/>
            </a:endParaRPr>
          </a:p>
        </p:txBody>
      </p:sp>
      <p:sp>
        <p:nvSpPr>
          <p:cNvPr id="158" name="PlaceHolder 7"/>
          <p:cNvSpPr>
            <a:spLocks noGrp="1"/>
          </p:cNvSpPr>
          <p:nvPr>
            <p:ph type="body"/>
          </p:nvPr>
        </p:nvSpPr>
        <p:spPr>
          <a:xfrm>
            <a:off x="6637320" y="4058640"/>
            <a:ext cx="2920320" cy="2090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11160"/>
            <a:ext cx="9070560" cy="585180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13"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en-IN" sz="3200" b="0" strike="noStrike" spc="-1">
              <a:latin typeface="Arial"/>
            </a:endParaRPr>
          </a:p>
        </p:txBody>
      </p:sp>
      <p:sp>
        <p:nvSpPr>
          <p:cNvPr id="14" name="PlaceHolder 3"/>
          <p:cNvSpPr>
            <a:spLocks noGrp="1"/>
          </p:cNvSpPr>
          <p:nvPr>
            <p:ph type="body"/>
          </p:nvPr>
        </p:nvSpPr>
        <p:spPr>
          <a:xfrm>
            <a:off x="5151960" y="1769040"/>
            <a:ext cx="4426200" cy="4383360"/>
          </a:xfrm>
          <a:prstGeom prst="rect">
            <a:avLst/>
          </a:prstGeom>
        </p:spPr>
        <p:txBody>
          <a:bodyPr lIns="0" tIns="0" rIns="0" bIns="0">
            <a:normAutofit/>
          </a:bodyPr>
          <a:lstStyle/>
          <a:p>
            <a:endParaRPr lang="en-IN" sz="3200" b="0" strike="noStrike" spc="-1">
              <a:latin typeface="Arial"/>
            </a:endParaRPr>
          </a:p>
        </p:txBody>
      </p:sp>
      <p:sp>
        <p:nvSpPr>
          <p:cNvPr id="15"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17" name="PlaceHolder 2"/>
          <p:cNvSpPr>
            <a:spLocks noGrp="1"/>
          </p:cNvSpPr>
          <p:nvPr>
            <p:ph type="body"/>
          </p:nvPr>
        </p:nvSpPr>
        <p:spPr>
          <a:xfrm>
            <a:off x="504000" y="1769040"/>
            <a:ext cx="4426200" cy="4383360"/>
          </a:xfrm>
          <a:prstGeom prst="rect">
            <a:avLst/>
          </a:prstGeom>
        </p:spPr>
        <p:txBody>
          <a:bodyPr lIns="0" tIns="0" rIns="0" bIns="0">
            <a:normAutofit/>
          </a:bodyPr>
          <a:lstStyle/>
          <a:p>
            <a:endParaRPr lang="en-IN" sz="3200" b="0" strike="noStrike" spc="-1">
              <a:latin typeface="Arial"/>
            </a:endParaRPr>
          </a:p>
        </p:txBody>
      </p:sp>
      <p:sp>
        <p:nvSpPr>
          <p:cNvPr id="18"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en-IN" sz="3200" b="0" strike="noStrike" spc="-1">
              <a:latin typeface="Arial"/>
            </a:endParaRPr>
          </a:p>
        </p:txBody>
      </p:sp>
      <p:sp>
        <p:nvSpPr>
          <p:cNvPr id="19" name="PlaceHolder 4"/>
          <p:cNvSpPr>
            <a:spLocks noGrp="1"/>
          </p:cNvSpPr>
          <p:nvPr>
            <p:ph type="body"/>
          </p:nvPr>
        </p:nvSpPr>
        <p:spPr>
          <a:xfrm>
            <a:off x="5151960" y="4058640"/>
            <a:ext cx="4426200" cy="2090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11160"/>
            <a:ext cx="9070560" cy="1262160"/>
          </a:xfrm>
          <a:prstGeom prst="rect">
            <a:avLst/>
          </a:prstGeom>
        </p:spPr>
        <p:txBody>
          <a:bodyPr lIns="0" tIns="0" rIns="0" bIns="0" anchor="ctr">
            <a:spAutoFit/>
          </a:bodyPr>
          <a:lstStyle/>
          <a:p>
            <a:pPr algn="ctr"/>
            <a:endParaRPr lang="en-IN" sz="4400" b="0" strike="noStrike" spc="-1">
              <a:latin typeface="Arial"/>
            </a:endParaRPr>
          </a:p>
        </p:txBody>
      </p:sp>
      <p:sp>
        <p:nvSpPr>
          <p:cNvPr id="21"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en-IN" sz="3200" b="0" strike="noStrike" spc="-1">
              <a:latin typeface="Arial"/>
            </a:endParaRPr>
          </a:p>
        </p:txBody>
      </p:sp>
      <p:sp>
        <p:nvSpPr>
          <p:cNvPr id="23" name="PlaceHolder 4"/>
          <p:cNvSpPr>
            <a:spLocks noGrp="1"/>
          </p:cNvSpPr>
          <p:nvPr>
            <p:ph type="body"/>
          </p:nvPr>
        </p:nvSpPr>
        <p:spPr>
          <a:xfrm>
            <a:off x="504000" y="4058640"/>
            <a:ext cx="9070560" cy="2090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0" y="5806440"/>
            <a:ext cx="10078560" cy="1753200"/>
          </a:xfrm>
          <a:prstGeom prst="rect">
            <a:avLst/>
          </a:prstGeom>
          <a:ln>
            <a:noFill/>
          </a:ln>
        </p:spPr>
      </p:pic>
      <p:sp>
        <p:nvSpPr>
          <p:cNvPr id="4" name="PlaceHolder 1"/>
          <p:cNvSpPr>
            <a:spLocks noGrp="1"/>
          </p:cNvSpPr>
          <p:nvPr>
            <p:ph type="title"/>
          </p:nvPr>
        </p:nvSpPr>
        <p:spPr>
          <a:xfrm>
            <a:off x="504000" y="-11160"/>
            <a:ext cx="9070560" cy="1262160"/>
          </a:xfrm>
          <a:prstGeom prst="rect">
            <a:avLst/>
          </a:prstGeom>
        </p:spPr>
        <p:txBody>
          <a:bodyPr lIns="0" tIns="0" rIns="0" bIns="0" anchor="ctr">
            <a:spAutoFit/>
          </a:bodyPr>
          <a:lstStyle/>
          <a:p>
            <a:r>
              <a:rPr lang="en-IN" sz="1800" b="0" strike="noStrike" spc="-1">
                <a:latin typeface="Arial"/>
              </a:rPr>
              <a:t>Click to edit the title text format</a:t>
            </a:r>
          </a:p>
        </p:txBody>
      </p:sp>
      <p:sp>
        <p:nvSpPr>
          <p:cNvPr id="2"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CustomShape 1"/>
          <p:cNvSpPr/>
          <p:nvPr/>
        </p:nvSpPr>
        <p:spPr>
          <a:xfrm>
            <a:off x="0" y="0"/>
            <a:ext cx="10075680" cy="940680"/>
          </a:xfrm>
          <a:prstGeom prst="rect">
            <a:avLst/>
          </a:prstGeom>
          <a:gradFill rotWithShape="0">
            <a:gsLst>
              <a:gs pos="0">
                <a:srgbClr val="DFF2FC"/>
              </a:gs>
              <a:gs pos="100000">
                <a:srgbClr val="009BDD"/>
              </a:gs>
            </a:gsLst>
            <a:lin ang="10800000"/>
          </a:gradFill>
          <a:ln>
            <a:noFill/>
          </a:ln>
        </p:spPr>
        <p:style>
          <a:lnRef idx="0">
            <a:scrgbClr r="0" g="0" b="0"/>
          </a:lnRef>
          <a:fillRef idx="0">
            <a:scrgbClr r="0" g="0" b="0"/>
          </a:fillRef>
          <a:effectRef idx="0">
            <a:scrgbClr r="0" g="0" b="0"/>
          </a:effectRef>
          <a:fontRef idx="minor"/>
        </p:style>
      </p:sp>
      <p:sp>
        <p:nvSpPr>
          <p:cNvPr id="40" name="CustomShape 2"/>
          <p:cNvSpPr/>
          <p:nvPr/>
        </p:nvSpPr>
        <p:spPr>
          <a:xfrm>
            <a:off x="0" y="6620400"/>
            <a:ext cx="10075680" cy="940680"/>
          </a:xfrm>
          <a:prstGeom prst="rect">
            <a:avLst/>
          </a:prstGeom>
          <a:gradFill rotWithShape="0">
            <a:gsLst>
              <a:gs pos="0">
                <a:srgbClr val="DFF2FC"/>
              </a:gs>
              <a:gs pos="100000">
                <a:srgbClr val="009BDD"/>
              </a:gs>
            </a:gsLst>
            <a:lin ang="10800000"/>
          </a:gradFill>
          <a:ln>
            <a:noFill/>
          </a:ln>
        </p:spPr>
        <p:style>
          <a:lnRef idx="0">
            <a:scrgbClr r="0" g="0" b="0"/>
          </a:lnRef>
          <a:fillRef idx="0">
            <a:scrgbClr r="0" g="0" b="0"/>
          </a:fillRef>
          <a:effectRef idx="0">
            <a:scrgbClr r="0" g="0" b="0"/>
          </a:effectRef>
          <a:fontRef idx="minor"/>
        </p:style>
      </p:sp>
      <p:sp>
        <p:nvSpPr>
          <p:cNvPr id="41" name="PlaceHolder 3"/>
          <p:cNvSpPr>
            <a:spLocks noGrp="1"/>
          </p:cNvSpPr>
          <p:nvPr>
            <p:ph type="title"/>
          </p:nvPr>
        </p:nvSpPr>
        <p:spPr>
          <a:xfrm>
            <a:off x="504000" y="301320"/>
            <a:ext cx="9072000" cy="1261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2" name="PlaceHolder 4"/>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CustomShape 1"/>
          <p:cNvSpPr/>
          <p:nvPr/>
        </p:nvSpPr>
        <p:spPr>
          <a:xfrm>
            <a:off x="0" y="0"/>
            <a:ext cx="10075680" cy="940680"/>
          </a:xfrm>
          <a:prstGeom prst="rect">
            <a:avLst/>
          </a:prstGeom>
          <a:gradFill rotWithShape="0">
            <a:gsLst>
              <a:gs pos="0">
                <a:srgbClr val="DFF2FC"/>
              </a:gs>
              <a:gs pos="100000">
                <a:srgbClr val="009BDD"/>
              </a:gs>
            </a:gsLst>
            <a:lin ang="10800000"/>
          </a:gradFill>
          <a:ln>
            <a:noFill/>
          </a:ln>
        </p:spPr>
        <p:style>
          <a:lnRef idx="0">
            <a:scrgbClr r="0" g="0" b="0"/>
          </a:lnRef>
          <a:fillRef idx="0">
            <a:scrgbClr r="0" g="0" b="0"/>
          </a:fillRef>
          <a:effectRef idx="0">
            <a:scrgbClr r="0" g="0" b="0"/>
          </a:effectRef>
          <a:fontRef idx="minor"/>
        </p:style>
      </p:sp>
      <p:sp>
        <p:nvSpPr>
          <p:cNvPr id="80" name="CustomShape 2"/>
          <p:cNvSpPr/>
          <p:nvPr/>
        </p:nvSpPr>
        <p:spPr>
          <a:xfrm>
            <a:off x="0" y="6620400"/>
            <a:ext cx="10075680" cy="940680"/>
          </a:xfrm>
          <a:prstGeom prst="rect">
            <a:avLst/>
          </a:prstGeom>
          <a:gradFill rotWithShape="0">
            <a:gsLst>
              <a:gs pos="0">
                <a:srgbClr val="DFF2FC"/>
              </a:gs>
              <a:gs pos="100000">
                <a:srgbClr val="009BDD"/>
              </a:gs>
            </a:gsLst>
            <a:lin ang="10800000"/>
          </a:gradFill>
          <a:ln>
            <a:noFill/>
          </a:ln>
        </p:spPr>
        <p:style>
          <a:lnRef idx="0">
            <a:scrgbClr r="0" g="0" b="0"/>
          </a:lnRef>
          <a:fillRef idx="0">
            <a:scrgbClr r="0" g="0" b="0"/>
          </a:fillRef>
          <a:effectRef idx="0">
            <a:scrgbClr r="0" g="0" b="0"/>
          </a:effectRef>
          <a:fontRef idx="minor"/>
        </p:style>
      </p:sp>
      <p:sp>
        <p:nvSpPr>
          <p:cNvPr id="81" name="PlaceHolder 3"/>
          <p:cNvSpPr>
            <a:spLocks noGrp="1"/>
          </p:cNvSpPr>
          <p:nvPr>
            <p:ph type="title"/>
          </p:nvPr>
        </p:nvSpPr>
        <p:spPr>
          <a:xfrm>
            <a:off x="504000" y="301320"/>
            <a:ext cx="9072000" cy="1261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82" name="PlaceHolder 4"/>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9" name="CustomShape 1"/>
          <p:cNvSpPr/>
          <p:nvPr/>
        </p:nvSpPr>
        <p:spPr>
          <a:xfrm>
            <a:off x="0" y="0"/>
            <a:ext cx="10075680" cy="940680"/>
          </a:xfrm>
          <a:prstGeom prst="rect">
            <a:avLst/>
          </a:prstGeom>
          <a:gradFill rotWithShape="0">
            <a:gsLst>
              <a:gs pos="0">
                <a:srgbClr val="DFF2FC"/>
              </a:gs>
              <a:gs pos="100000">
                <a:srgbClr val="009BDD"/>
              </a:gs>
            </a:gsLst>
            <a:lin ang="10800000"/>
          </a:gradFill>
          <a:ln>
            <a:noFill/>
          </a:ln>
        </p:spPr>
        <p:style>
          <a:lnRef idx="0">
            <a:scrgbClr r="0" g="0" b="0"/>
          </a:lnRef>
          <a:fillRef idx="0">
            <a:scrgbClr r="0" g="0" b="0"/>
          </a:fillRef>
          <a:effectRef idx="0">
            <a:scrgbClr r="0" g="0" b="0"/>
          </a:effectRef>
          <a:fontRef idx="minor"/>
        </p:style>
      </p:sp>
      <p:sp>
        <p:nvSpPr>
          <p:cNvPr id="120" name="CustomShape 2"/>
          <p:cNvSpPr/>
          <p:nvPr/>
        </p:nvSpPr>
        <p:spPr>
          <a:xfrm>
            <a:off x="0" y="6620400"/>
            <a:ext cx="10075680" cy="940680"/>
          </a:xfrm>
          <a:prstGeom prst="rect">
            <a:avLst/>
          </a:prstGeom>
          <a:gradFill rotWithShape="0">
            <a:gsLst>
              <a:gs pos="0">
                <a:srgbClr val="DFF2FC"/>
              </a:gs>
              <a:gs pos="100000">
                <a:srgbClr val="009BDD"/>
              </a:gs>
            </a:gsLst>
            <a:lin ang="10800000"/>
          </a:gradFill>
          <a:ln>
            <a:noFill/>
          </a:ln>
        </p:spPr>
        <p:style>
          <a:lnRef idx="0">
            <a:scrgbClr r="0" g="0" b="0"/>
          </a:lnRef>
          <a:fillRef idx="0">
            <a:scrgbClr r="0" g="0" b="0"/>
          </a:fillRef>
          <a:effectRef idx="0">
            <a:scrgbClr r="0" g="0" b="0"/>
          </a:effectRef>
          <a:fontRef idx="minor"/>
        </p:style>
      </p:sp>
      <p:sp>
        <p:nvSpPr>
          <p:cNvPr id="121" name="PlaceHolder 3"/>
          <p:cNvSpPr>
            <a:spLocks noGrp="1"/>
          </p:cNvSpPr>
          <p:nvPr>
            <p:ph type="title"/>
          </p:nvPr>
        </p:nvSpPr>
        <p:spPr>
          <a:xfrm>
            <a:off x="504000" y="-11160"/>
            <a:ext cx="9070560" cy="1262160"/>
          </a:xfrm>
          <a:prstGeom prst="rect">
            <a:avLst/>
          </a:prstGeom>
        </p:spPr>
        <p:txBody>
          <a:bodyPr lIns="0" tIns="0" rIns="0" bIns="0" anchor="ctr">
            <a:spAutoFit/>
          </a:bodyPr>
          <a:lstStyle/>
          <a:p>
            <a:r>
              <a:rPr lang="en-IN" sz="1800" b="0" strike="noStrike" spc="-1">
                <a:latin typeface="Arial"/>
              </a:rPr>
              <a:t>Click to edit the title text format</a:t>
            </a:r>
          </a:p>
        </p:txBody>
      </p:sp>
      <p:sp>
        <p:nvSpPr>
          <p:cNvPr id="122" name="PlaceHolder 4"/>
          <p:cNvSpPr>
            <a:spLocks noGrp="1"/>
          </p:cNvSpPr>
          <p:nvPr>
            <p:ph type="body"/>
          </p:nvPr>
        </p:nvSpPr>
        <p:spPr>
          <a:xfrm>
            <a:off x="504000" y="1769040"/>
            <a:ext cx="9070560" cy="43833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341643" y="2644479"/>
            <a:ext cx="9070560" cy="101566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6600" b="0" strike="noStrike" spc="-1" dirty="0">
                <a:solidFill>
                  <a:srgbClr val="006699"/>
                </a:solidFill>
                <a:latin typeface="Arial"/>
                <a:ea typeface="DejaVu Sans"/>
              </a:rPr>
              <a:t>Unix</a:t>
            </a:r>
            <a:endParaRPr lang="en-IN" sz="66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spcBef>
                <a:spcPts val="1417"/>
              </a:spcBef>
            </a:pPr>
            <a:endParaRPr lang="en-IN" sz="1800" b="0" strike="noStrike" spc="-1" dirty="0">
              <a:latin typeface="Arial"/>
            </a:endParaRPr>
          </a:p>
          <a:p>
            <a:pPr marL="432000" indent="-323640">
              <a:lnSpc>
                <a:spcPct val="100000"/>
              </a:lnSpc>
              <a:spcBef>
                <a:spcPts val="1417"/>
              </a:spcBef>
              <a:buClr>
                <a:srgbClr val="000000"/>
              </a:buClr>
              <a:buSzPct val="45000"/>
              <a:buFont typeface="Wingdings" charset="2"/>
              <a:buChar char=""/>
            </a:pPr>
            <a:r>
              <a:rPr lang="en-IN" sz="3200" b="0" strike="noStrike" spc="-1" dirty="0">
                <a:latin typeface="Arial"/>
              </a:rPr>
              <a:t>Linux is the OS of choice for Server environments due to its stability and reliability (Mega-companies like Amazon, Facebook, and Google use Linux for their Servers). </a:t>
            </a:r>
            <a:r>
              <a:rPr lang="en-IN" sz="3200" b="0" strike="noStrike" spc="-1">
                <a:latin typeface="Arial"/>
              </a:rPr>
              <a:t>A Linux based server could run non-stop without a reboot for years on end.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720360" y="3031200"/>
            <a:ext cx="9070920" cy="670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solidFill>
                  <a:srgbClr val="006699"/>
                </a:solidFill>
                <a:latin typeface="Arial"/>
                <a:ea typeface="DejaVu Sans"/>
              </a:rPr>
              <a:t>Operating System</a:t>
            </a:r>
            <a:endParaRPr lang="en-IN" sz="4400" b="0" strike="noStrike" spc="-1">
              <a:latin typeface="Arial"/>
            </a:endParaRPr>
          </a:p>
        </p:txBody>
      </p:sp>
    </p:spTree>
    <p:extLst>
      <p:ext uri="{BB962C8B-B14F-4D97-AF65-F5344CB8AC3E}">
        <p14:creationId xmlns:p14="http://schemas.microsoft.com/office/powerpoint/2010/main" val="21465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504000" y="285120"/>
            <a:ext cx="9070920" cy="66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solidFill>
                  <a:srgbClr val="FFFFFF"/>
                </a:solidFill>
                <a:latin typeface="Arial"/>
                <a:ea typeface="DejaVu Sans"/>
              </a:rPr>
              <a:t>Definition</a:t>
            </a:r>
            <a:endParaRPr lang="en-IN" sz="4400" b="0" strike="noStrike" spc="-1">
              <a:latin typeface="Arial"/>
            </a:endParaRPr>
          </a:p>
        </p:txBody>
      </p:sp>
      <p:sp>
        <p:nvSpPr>
          <p:cNvPr id="201" name="CustomShape 2"/>
          <p:cNvSpPr/>
          <p:nvPr/>
        </p:nvSpPr>
        <p:spPr>
          <a:xfrm>
            <a:off x="216000" y="1080000"/>
            <a:ext cx="9791640" cy="5471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An Operating System (OS) is an interface between a computer user and computer hardware. </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An operating system is a software which performs all the basic tasks like file management, memory management, process management, handling input and output, and controlling peripheral devices such as disk drives and printers</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An Operating System (OS) is a collection of system programs that controls and coordinates the overall operation of a computer system.</a:t>
            </a:r>
            <a:endParaRPr lang="en-IN" sz="3200" b="0" strike="noStrike" spc="-1">
              <a:latin typeface="Arial"/>
            </a:endParaRPr>
          </a:p>
        </p:txBody>
      </p:sp>
    </p:spTree>
    <p:extLst>
      <p:ext uri="{BB962C8B-B14F-4D97-AF65-F5344CB8AC3E}">
        <p14:creationId xmlns:p14="http://schemas.microsoft.com/office/powerpoint/2010/main" val="839766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504000" y="285120"/>
            <a:ext cx="9070920" cy="66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solidFill>
                  <a:srgbClr val="FFFFFF"/>
                </a:solidFill>
                <a:latin typeface="Arial"/>
                <a:ea typeface="DejaVu Sans"/>
              </a:rPr>
              <a:t>Example</a:t>
            </a:r>
            <a:endParaRPr lang="en-IN" sz="4400" b="0" strike="noStrike" spc="-1">
              <a:latin typeface="Arial"/>
            </a:endParaRPr>
          </a:p>
        </p:txBody>
      </p:sp>
      <p:sp>
        <p:nvSpPr>
          <p:cNvPr id="203" name="CustomShape 2"/>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1417"/>
              </a:spcBef>
            </a:pPr>
            <a:r>
              <a:rPr lang="en-IN" sz="3200" b="0" strike="noStrike" spc="-1">
                <a:solidFill>
                  <a:srgbClr val="0066CC"/>
                </a:solidFill>
                <a:latin typeface="Arial"/>
                <a:ea typeface="DejaVu Sans"/>
              </a:rPr>
              <a:t>Examples: Operating Systems include versions of Microsoft Windows (like Windows 10, Windows 8, Windows 7, Windows Vista, and Windows XP), Apple's macOS (formerly OS X), Chrome OS, BlackBerry Tablet OS, and flavours of the open source operating system Linux.</a:t>
            </a:r>
            <a:endParaRPr lang="en-IN" sz="3200" b="0" strike="noStrike" spc="-1">
              <a:latin typeface="Arial"/>
            </a:endParaRPr>
          </a:p>
        </p:txBody>
      </p:sp>
    </p:spTree>
    <p:extLst>
      <p:ext uri="{BB962C8B-B14F-4D97-AF65-F5344CB8AC3E}">
        <p14:creationId xmlns:p14="http://schemas.microsoft.com/office/powerpoint/2010/main" val="4161923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504000" y="285120"/>
            <a:ext cx="9070920" cy="66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solidFill>
                  <a:srgbClr val="FFFFFF"/>
                </a:solidFill>
                <a:latin typeface="Arial"/>
                <a:ea typeface="DejaVu Sans"/>
              </a:rPr>
              <a:t>Why OS</a:t>
            </a:r>
            <a:endParaRPr lang="en-IN" sz="4400" b="0" strike="noStrike" spc="-1">
              <a:latin typeface="Arial"/>
            </a:endParaRPr>
          </a:p>
        </p:txBody>
      </p:sp>
      <p:sp>
        <p:nvSpPr>
          <p:cNvPr id="205" name="CustomShape 2"/>
          <p:cNvSpPr/>
          <p:nvPr/>
        </p:nvSpPr>
        <p:spPr>
          <a:xfrm>
            <a:off x="504000" y="1296000"/>
            <a:ext cx="9070920" cy="48567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The operating system sits on top of a physical system and talks to the hardware.</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An operating system is the most important software that runs on a computer. It manages the computer's memory and processes, as well as all of its software and hardware. It also allows you to communicate with the computer without knowing how to speak the computer's language.</a:t>
            </a:r>
            <a:endParaRPr lang="en-IN" sz="3200" b="0" strike="noStrike" spc="-1">
              <a:latin typeface="Arial"/>
            </a:endParaRPr>
          </a:p>
        </p:txBody>
      </p:sp>
    </p:spTree>
    <p:extLst>
      <p:ext uri="{BB962C8B-B14F-4D97-AF65-F5344CB8AC3E}">
        <p14:creationId xmlns:p14="http://schemas.microsoft.com/office/powerpoint/2010/main" val="919781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504000" y="285120"/>
            <a:ext cx="9070920" cy="66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solidFill>
                  <a:srgbClr val="FFFFFF"/>
                </a:solidFill>
                <a:latin typeface="Arial"/>
                <a:ea typeface="DejaVu Sans"/>
              </a:rPr>
              <a:t>Goals of OS</a:t>
            </a:r>
            <a:endParaRPr lang="en-IN" sz="4400" b="0" strike="noStrike" spc="-1">
              <a:latin typeface="Arial"/>
            </a:endParaRPr>
          </a:p>
        </p:txBody>
      </p:sp>
      <p:sp>
        <p:nvSpPr>
          <p:cNvPr id="207" name="CustomShape 2"/>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Execute user programs and make solving user problems easier</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Make the computer system convenient to use</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Use the computer hardware in an efficient manner</a:t>
            </a:r>
            <a:endParaRPr lang="en-IN" sz="3200" b="0" strike="noStrike" spc="-1">
              <a:latin typeface="Arial"/>
            </a:endParaRPr>
          </a:p>
        </p:txBody>
      </p:sp>
    </p:spTree>
    <p:extLst>
      <p:ext uri="{BB962C8B-B14F-4D97-AF65-F5344CB8AC3E}">
        <p14:creationId xmlns:p14="http://schemas.microsoft.com/office/powerpoint/2010/main" val="1388099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504000" y="289800"/>
            <a:ext cx="9070920" cy="66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solidFill>
                  <a:srgbClr val="FFFFFF"/>
                </a:solidFill>
                <a:latin typeface="Arial"/>
                <a:ea typeface="DejaVu Sans"/>
              </a:rPr>
              <a:t>W</a:t>
            </a:r>
            <a:r>
              <a:rPr lang="en-IN" sz="3200" b="0" strike="noStrike" spc="-1">
                <a:solidFill>
                  <a:srgbClr val="FFFFFF"/>
                </a:solidFill>
                <a:latin typeface="Arial"/>
                <a:ea typeface="DejaVu Sans"/>
              </a:rPr>
              <a:t>here Does an Operating System Live?</a:t>
            </a:r>
            <a:endParaRPr lang="en-IN" sz="3200" b="0" strike="noStrike" spc="-1">
              <a:latin typeface="Arial"/>
            </a:endParaRPr>
          </a:p>
        </p:txBody>
      </p:sp>
      <p:sp>
        <p:nvSpPr>
          <p:cNvPr id="209" name="CustomShape 2"/>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A boot up program usually stores in ROM, loads the operating system from disk into the main memory of the computer when the machine is started or reset. Once loaded, some portions of it remain permanently in RAM while the computer is running and executing different user jobs. It therefore, shares the memory with the jobs that are currently running. </a:t>
            </a:r>
            <a:endParaRPr lang="en-IN" sz="3200" b="0" strike="noStrike" spc="-1">
              <a:latin typeface="Arial"/>
            </a:endParaRPr>
          </a:p>
        </p:txBody>
      </p:sp>
    </p:spTree>
    <p:extLst>
      <p:ext uri="{BB962C8B-B14F-4D97-AF65-F5344CB8AC3E}">
        <p14:creationId xmlns:p14="http://schemas.microsoft.com/office/powerpoint/2010/main" val="953714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 name="Picture 4"/>
          <p:cNvPicPr/>
          <p:nvPr/>
        </p:nvPicPr>
        <p:blipFill>
          <a:blip r:embed="rId2"/>
          <a:stretch/>
        </p:blipFill>
        <p:spPr>
          <a:xfrm>
            <a:off x="936000" y="1533600"/>
            <a:ext cx="8279280" cy="4339440"/>
          </a:xfrm>
          <a:prstGeom prst="rect">
            <a:avLst/>
          </a:prstGeom>
          <a:ln>
            <a:noFill/>
          </a:ln>
        </p:spPr>
      </p:pic>
    </p:spTree>
    <p:extLst>
      <p:ext uri="{BB962C8B-B14F-4D97-AF65-F5344CB8AC3E}">
        <p14:creationId xmlns:p14="http://schemas.microsoft.com/office/powerpoint/2010/main" val="2562551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504000" y="285120"/>
            <a:ext cx="9070920" cy="66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solidFill>
                  <a:srgbClr val="FFFFFF"/>
                </a:solidFill>
                <a:latin typeface="Arial"/>
                <a:ea typeface="DejaVu Sans"/>
              </a:rPr>
              <a:t>Computer System Structure </a:t>
            </a:r>
            <a:endParaRPr lang="en-IN" sz="4400" b="0" strike="noStrike" spc="-1">
              <a:latin typeface="Arial"/>
            </a:endParaRPr>
          </a:p>
        </p:txBody>
      </p:sp>
      <p:sp>
        <p:nvSpPr>
          <p:cNvPr id="212" name="CustomShape 2"/>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Computer system can be divided into four components:</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Hardware – provides basic computing resources</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CPU, memory, I/O devices</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Operating system</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Controls and coordinates use of hardware among various applications and users </a:t>
            </a:r>
            <a:endParaRPr lang="en-IN" sz="3200" b="0" strike="noStrike" spc="-1">
              <a:latin typeface="Arial"/>
            </a:endParaRPr>
          </a:p>
        </p:txBody>
      </p:sp>
    </p:spTree>
    <p:extLst>
      <p:ext uri="{BB962C8B-B14F-4D97-AF65-F5344CB8AC3E}">
        <p14:creationId xmlns:p14="http://schemas.microsoft.com/office/powerpoint/2010/main" val="270886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Application programs – define the ways in which the system resources are used to solve the computing problems of the users</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Word processors, compilers, web browsers, database systems, video games</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Users</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People, machines, other computers</a:t>
            </a:r>
            <a:endParaRPr lang="en-IN" sz="3200" b="0" strike="noStrike" spc="-1">
              <a:latin typeface="Arial"/>
            </a:endParaRPr>
          </a:p>
        </p:txBody>
      </p:sp>
    </p:spTree>
    <p:extLst>
      <p:ext uri="{BB962C8B-B14F-4D97-AF65-F5344CB8AC3E}">
        <p14:creationId xmlns:p14="http://schemas.microsoft.com/office/powerpoint/2010/main" val="1702252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504000" y="284040"/>
            <a:ext cx="9070560" cy="670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solidFill>
                  <a:srgbClr val="000000"/>
                </a:solidFill>
                <a:latin typeface="Arial"/>
                <a:ea typeface="DejaVu Sans"/>
              </a:rPr>
              <a:t>Beginning</a:t>
            </a:r>
            <a:endParaRPr lang="en-IN" sz="4400" b="0" strike="noStrike" spc="-1">
              <a:latin typeface="Arial"/>
            </a:endParaRPr>
          </a:p>
        </p:txBody>
      </p:sp>
      <p:sp>
        <p:nvSpPr>
          <p:cNvPr id="161" name="CustomShape 2"/>
          <p:cNvSpPr/>
          <p:nvPr/>
        </p:nvSpPr>
        <p:spPr>
          <a:xfrm>
            <a:off x="215640" y="1198839"/>
            <a:ext cx="9647280" cy="505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IN" sz="1800" b="0" strike="noStrike" spc="-1" dirty="0">
              <a:latin typeface="Arial"/>
            </a:endParaRPr>
          </a:p>
          <a:p>
            <a:pPr>
              <a:lnSpc>
                <a:spcPct val="100000"/>
              </a:lnSpc>
            </a:pPr>
            <a:r>
              <a:rPr lang="en-IN" sz="2800" b="0" strike="noStrike" spc="-1" dirty="0">
                <a:solidFill>
                  <a:srgbClr val="000000"/>
                </a:solidFill>
                <a:latin typeface="Arial"/>
                <a:ea typeface="DejaVu Sans"/>
              </a:rPr>
              <a:t>       The Unix operating system found its beginnings in MULTICS, in MIT.</a:t>
            </a:r>
            <a:endParaRPr lang="en-IN" sz="2800" b="0" strike="noStrike" spc="-1" dirty="0">
              <a:latin typeface="Arial"/>
            </a:endParaRPr>
          </a:p>
          <a:p>
            <a:pPr>
              <a:lnSpc>
                <a:spcPct val="100000"/>
              </a:lnSpc>
            </a:pPr>
            <a:endParaRPr lang="en-IN" sz="2800" b="0" strike="noStrike" spc="-1" dirty="0">
              <a:latin typeface="Arial"/>
            </a:endParaRPr>
          </a:p>
          <a:p>
            <a:pPr>
              <a:lnSpc>
                <a:spcPct val="100000"/>
              </a:lnSpc>
            </a:pPr>
            <a:r>
              <a:rPr lang="en-IN" sz="2800" b="0" strike="noStrike" spc="-1" dirty="0">
                <a:solidFill>
                  <a:srgbClr val="000000"/>
                </a:solidFill>
                <a:latin typeface="Arial"/>
                <a:ea typeface="DejaVu Sans"/>
              </a:rPr>
              <a:t>       One of Bell Laboratories people involved in the project was Ken Thompson. He liked the potential MULTICS had, but felt it was too complex and that the same thing could be done in simpler way. In 1969 he wrote the first version of Unix, called UNICS. UNICS stood for </a:t>
            </a:r>
            <a:r>
              <a:rPr lang="en-IN" sz="2800" b="0" strike="noStrike" spc="-1" dirty="0" err="1">
                <a:solidFill>
                  <a:srgbClr val="000000"/>
                </a:solidFill>
                <a:latin typeface="Arial"/>
                <a:ea typeface="DejaVu Sans"/>
              </a:rPr>
              <a:t>Uniplexed</a:t>
            </a:r>
            <a:r>
              <a:rPr lang="en-IN" sz="2800" b="0" strike="noStrike" spc="-1" dirty="0">
                <a:solidFill>
                  <a:srgbClr val="000000"/>
                </a:solidFill>
                <a:latin typeface="Arial"/>
                <a:ea typeface="DejaVu Sans"/>
              </a:rPr>
              <a:t> Operating and Computing System. Although the operating system has changed, the name stuck and was eventually shortened to Unix.</a:t>
            </a: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504000" y="285120"/>
            <a:ext cx="9070920" cy="66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solidFill>
                  <a:srgbClr val="FFFFFF"/>
                </a:solidFill>
                <a:latin typeface="Arial"/>
                <a:ea typeface="DejaVu Sans"/>
              </a:rPr>
              <a:t>Functions of OS</a:t>
            </a:r>
            <a:endParaRPr lang="en-IN" sz="4400" b="0" strike="noStrike" spc="-1">
              <a:latin typeface="Arial"/>
            </a:endParaRPr>
          </a:p>
        </p:txBody>
      </p:sp>
      <p:sp>
        <p:nvSpPr>
          <p:cNvPr id="215" name="CustomShape 2"/>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Following are some of important functions of an operating System.</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Memory Management</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Processor Management</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Device Management</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File Management</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Security </a:t>
            </a:r>
            <a:endParaRPr lang="en-IN" sz="3200" b="0" strike="noStrike" spc="-1">
              <a:latin typeface="Arial"/>
            </a:endParaRPr>
          </a:p>
        </p:txBody>
      </p:sp>
    </p:spTree>
    <p:extLst>
      <p:ext uri="{BB962C8B-B14F-4D97-AF65-F5344CB8AC3E}">
        <p14:creationId xmlns:p14="http://schemas.microsoft.com/office/powerpoint/2010/main" val="898829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504000" y="285120"/>
            <a:ext cx="9070920" cy="66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solidFill>
                  <a:srgbClr val="FFFFFF"/>
                </a:solidFill>
                <a:latin typeface="Arial"/>
                <a:ea typeface="DejaVu Sans"/>
              </a:rPr>
              <a:t>Functions (Conti.)</a:t>
            </a:r>
            <a:endParaRPr lang="en-IN" sz="4400" b="0" strike="noStrike" spc="-1">
              <a:latin typeface="Arial"/>
            </a:endParaRPr>
          </a:p>
        </p:txBody>
      </p:sp>
      <p:sp>
        <p:nvSpPr>
          <p:cNvPr id="217" name="CustomShape 2"/>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1417"/>
              </a:spcBef>
            </a:pPr>
            <a:endParaRPr lang="en-IN" sz="18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Control over system performance</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Job accounting</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Error detecting</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Coordination between other software and users</a:t>
            </a:r>
            <a:endParaRPr lang="en-IN" sz="3200" b="0" strike="noStrike" spc="-1">
              <a:latin typeface="Arial"/>
            </a:endParaRPr>
          </a:p>
        </p:txBody>
      </p:sp>
    </p:spTree>
    <p:extLst>
      <p:ext uri="{BB962C8B-B14F-4D97-AF65-F5344CB8AC3E}">
        <p14:creationId xmlns:p14="http://schemas.microsoft.com/office/powerpoint/2010/main" val="832830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4000" y="285120"/>
            <a:ext cx="9070920" cy="66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solidFill>
                  <a:srgbClr val="FFFFFF"/>
                </a:solidFill>
                <a:latin typeface="Arial"/>
                <a:ea typeface="DejaVu Sans"/>
              </a:rPr>
              <a:t>Memory Management</a:t>
            </a:r>
            <a:endParaRPr lang="en-IN" sz="4400" b="0" strike="noStrike" spc="-1">
              <a:latin typeface="Arial"/>
            </a:endParaRPr>
          </a:p>
        </p:txBody>
      </p:sp>
      <p:sp>
        <p:nvSpPr>
          <p:cNvPr id="219" name="CustomShape 2"/>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Memory management refers to management of Primary Memory or Main Memory. Main memory is a large array of words or bytes where each word or byte has its own address.</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Main memory provides a fast storage that can be accessed directly by the CPU. For a program to be executed, it must in the main memory. </a:t>
            </a:r>
            <a:endParaRPr lang="en-IN" sz="3200" b="0" strike="noStrike" spc="-1">
              <a:latin typeface="Arial"/>
            </a:endParaRPr>
          </a:p>
        </p:txBody>
      </p:sp>
    </p:spTree>
    <p:extLst>
      <p:ext uri="{BB962C8B-B14F-4D97-AF65-F5344CB8AC3E}">
        <p14:creationId xmlns:p14="http://schemas.microsoft.com/office/powerpoint/2010/main" val="848963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216000" y="936000"/>
            <a:ext cx="9720000" cy="52167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An Operating System does the following activities for memory management −</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Keeps tracks of primary memory, i.e., what part of it are in use by whom, what part are not in use.</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    In multiprogramming, the OS decides which process will get memory when and how much.</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    Allocates the memory when a process requests it to do so.</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    De-allocates the memory when a process no longer needs it or has been terminated. </a:t>
            </a:r>
            <a:endParaRPr lang="en-IN" sz="3200" b="0" strike="noStrike" spc="-1">
              <a:latin typeface="Arial"/>
            </a:endParaRPr>
          </a:p>
        </p:txBody>
      </p:sp>
    </p:spTree>
    <p:extLst>
      <p:ext uri="{BB962C8B-B14F-4D97-AF65-F5344CB8AC3E}">
        <p14:creationId xmlns:p14="http://schemas.microsoft.com/office/powerpoint/2010/main" val="1889715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504000" y="60120"/>
            <a:ext cx="9070920" cy="670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solidFill>
                  <a:srgbClr val="FFFFFF"/>
                </a:solidFill>
                <a:latin typeface="Arial"/>
                <a:ea typeface="DejaVu Sans"/>
              </a:rPr>
              <a:t>Processor Management</a:t>
            </a:r>
            <a:endParaRPr lang="en-IN" sz="4400" b="0" strike="noStrike" spc="-1">
              <a:latin typeface="Arial"/>
            </a:endParaRPr>
          </a:p>
        </p:txBody>
      </p:sp>
      <p:sp>
        <p:nvSpPr>
          <p:cNvPr id="222" name="CustomShape 2"/>
          <p:cNvSpPr/>
          <p:nvPr/>
        </p:nvSpPr>
        <p:spPr>
          <a:xfrm>
            <a:off x="216000" y="1008000"/>
            <a:ext cx="9601240" cy="5915314"/>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buClr>
                <a:srgbClr val="000000"/>
              </a:buClr>
              <a:buSzPct val="45000"/>
              <a:buFont typeface="Wingdings" charset="2"/>
              <a:buChar char=""/>
            </a:pPr>
            <a:r>
              <a:rPr lang="en-IN" sz="3000" b="0" strike="noStrike" spc="-1" dirty="0">
                <a:solidFill>
                  <a:srgbClr val="0066CC"/>
                </a:solidFill>
                <a:latin typeface="Arial"/>
                <a:ea typeface="DejaVu Sans"/>
              </a:rPr>
              <a:t>In multiprogramming environment, the OS decides which process gets the processor when and for how much time. This function is called process scheduling. An Operating System does the following activities for processor management −</a:t>
            </a:r>
            <a:endParaRPr lang="en-IN" sz="30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3000" b="0" strike="noStrike" spc="-1" dirty="0">
                <a:solidFill>
                  <a:srgbClr val="0066CC"/>
                </a:solidFill>
                <a:latin typeface="Arial"/>
                <a:ea typeface="DejaVu Sans"/>
              </a:rPr>
              <a:t> Keeps tracks of processor and status of process. The program responsible for this task is known as traffic controller.</a:t>
            </a:r>
            <a:endParaRPr lang="en-IN" sz="30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3000" b="0" strike="noStrike" spc="-1" dirty="0">
                <a:solidFill>
                  <a:srgbClr val="0066CC"/>
                </a:solidFill>
                <a:latin typeface="Arial"/>
                <a:ea typeface="DejaVu Sans"/>
              </a:rPr>
              <a:t>Allocates the processor (CPU) to a process.</a:t>
            </a:r>
            <a:endParaRPr lang="en-IN" sz="30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3000" b="0" strike="noStrike" spc="-1" dirty="0">
                <a:solidFill>
                  <a:srgbClr val="0066CC"/>
                </a:solidFill>
                <a:latin typeface="Arial"/>
                <a:ea typeface="DejaVu Sans"/>
              </a:rPr>
              <a:t>De-allocates processor when a process is no longer required.</a:t>
            </a:r>
            <a:endParaRPr lang="en-IN" sz="3000" b="0" strike="noStrike" spc="-1" dirty="0">
              <a:latin typeface="Arial"/>
            </a:endParaRPr>
          </a:p>
          <a:p>
            <a:pPr>
              <a:lnSpc>
                <a:spcPct val="100000"/>
              </a:lnSpc>
              <a:spcBef>
                <a:spcPts val="1417"/>
              </a:spcBef>
            </a:pPr>
            <a:endParaRPr lang="en-IN" sz="3000" b="0" strike="noStrike" spc="-1" dirty="0">
              <a:latin typeface="Arial"/>
            </a:endParaRPr>
          </a:p>
        </p:txBody>
      </p:sp>
    </p:spTree>
    <p:extLst>
      <p:ext uri="{BB962C8B-B14F-4D97-AF65-F5344CB8AC3E}">
        <p14:creationId xmlns:p14="http://schemas.microsoft.com/office/powerpoint/2010/main" val="1451760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504000" y="285120"/>
            <a:ext cx="9070920" cy="66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solidFill>
                  <a:srgbClr val="FFFFFF"/>
                </a:solidFill>
                <a:latin typeface="Arial"/>
                <a:ea typeface="DejaVu Sans"/>
              </a:rPr>
              <a:t>Device Management</a:t>
            </a:r>
            <a:endParaRPr lang="en-IN" sz="4400" b="0" strike="noStrike" spc="-1">
              <a:latin typeface="Arial"/>
            </a:endParaRPr>
          </a:p>
        </p:txBody>
      </p:sp>
      <p:sp>
        <p:nvSpPr>
          <p:cNvPr id="224" name="CustomShape 2"/>
          <p:cNvSpPr/>
          <p:nvPr/>
        </p:nvSpPr>
        <p:spPr>
          <a:xfrm>
            <a:off x="144000" y="1152000"/>
            <a:ext cx="9791280" cy="5759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An Operating System manages device communication via their respective drivers. It does the following activities for device management –</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Keeps tracks of all devices. Program responsible for this task is known as the I/O controller.</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Decides which process gets the device when and for how much time.</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 Allocates the device in the efficient way.</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De-allocates devices</a:t>
            </a:r>
            <a:endParaRPr lang="en-IN" sz="3200" b="0" strike="noStrike" spc="-1">
              <a:latin typeface="Arial"/>
            </a:endParaRPr>
          </a:p>
          <a:p>
            <a:pPr>
              <a:lnSpc>
                <a:spcPct val="100000"/>
              </a:lnSpc>
              <a:spcBef>
                <a:spcPts val="1417"/>
              </a:spcBef>
            </a:pPr>
            <a:endParaRPr lang="en-IN" sz="3200" b="0" strike="noStrike" spc="-1">
              <a:latin typeface="Arial"/>
            </a:endParaRPr>
          </a:p>
        </p:txBody>
      </p:sp>
    </p:spTree>
    <p:extLst>
      <p:ext uri="{BB962C8B-B14F-4D97-AF65-F5344CB8AC3E}">
        <p14:creationId xmlns:p14="http://schemas.microsoft.com/office/powerpoint/2010/main" val="3208671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504000" y="285120"/>
            <a:ext cx="9070920" cy="66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solidFill>
                  <a:srgbClr val="FFFFFF"/>
                </a:solidFill>
                <a:latin typeface="Arial"/>
                <a:ea typeface="DejaVu Sans"/>
              </a:rPr>
              <a:t>File Management</a:t>
            </a:r>
            <a:endParaRPr lang="en-IN" sz="4400" b="0" strike="noStrike" spc="-1">
              <a:latin typeface="Arial"/>
            </a:endParaRPr>
          </a:p>
        </p:txBody>
      </p:sp>
      <p:sp>
        <p:nvSpPr>
          <p:cNvPr id="226" name="CustomShape 2"/>
          <p:cNvSpPr/>
          <p:nvPr/>
        </p:nvSpPr>
        <p:spPr>
          <a:xfrm>
            <a:off x="0" y="1049412"/>
            <a:ext cx="9935280" cy="52138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buClr>
                <a:srgbClr val="000000"/>
              </a:buClr>
              <a:buSzPct val="45000"/>
              <a:buFont typeface="Wingdings" charset="2"/>
              <a:buChar char=""/>
            </a:pPr>
            <a:r>
              <a:rPr lang="en-IN" sz="3000" b="0" strike="noStrike" spc="-1" dirty="0">
                <a:solidFill>
                  <a:srgbClr val="0066CC"/>
                </a:solidFill>
                <a:latin typeface="Arial"/>
                <a:ea typeface="DejaVu Sans"/>
              </a:rPr>
              <a:t>A file system is normally organized into directories for easy navigation and usage. These directories may contain files and other directions.</a:t>
            </a:r>
            <a:endParaRPr lang="en-IN" sz="30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3000" b="0" strike="noStrike" spc="-1" dirty="0">
                <a:solidFill>
                  <a:srgbClr val="0066CC"/>
                </a:solidFill>
                <a:latin typeface="Arial"/>
                <a:ea typeface="DejaVu Sans"/>
              </a:rPr>
              <a:t>An Operating System does the following activities for file management −</a:t>
            </a:r>
            <a:endParaRPr lang="en-IN" sz="30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3000" b="0" strike="noStrike" spc="-1" dirty="0">
                <a:solidFill>
                  <a:srgbClr val="0066CC"/>
                </a:solidFill>
                <a:latin typeface="Arial"/>
                <a:ea typeface="DejaVu Sans"/>
              </a:rPr>
              <a:t>Keeps track of information, location, uses, status etc. The collective facilities are often known as file system.</a:t>
            </a:r>
            <a:endParaRPr lang="en-IN" sz="30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3000" b="0" strike="noStrike" spc="-1" dirty="0">
                <a:solidFill>
                  <a:srgbClr val="0066CC"/>
                </a:solidFill>
                <a:latin typeface="Arial"/>
                <a:ea typeface="DejaVu Sans"/>
              </a:rPr>
              <a:t>Decides who gets the resources.</a:t>
            </a:r>
            <a:endParaRPr lang="en-IN" sz="30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3000" b="0" strike="noStrike" spc="-1" dirty="0">
                <a:solidFill>
                  <a:srgbClr val="0066CC"/>
                </a:solidFill>
                <a:latin typeface="Arial"/>
                <a:ea typeface="DejaVu Sans"/>
              </a:rPr>
              <a:t>Allocate the resources.</a:t>
            </a:r>
            <a:endParaRPr lang="en-IN" sz="30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3000" b="0" strike="noStrike" spc="-1" dirty="0">
                <a:solidFill>
                  <a:srgbClr val="0066CC"/>
                </a:solidFill>
                <a:latin typeface="Arial"/>
                <a:ea typeface="DejaVu Sans"/>
              </a:rPr>
              <a:t>De-allocate the resources.</a:t>
            </a:r>
            <a:endParaRPr lang="en-IN" sz="3000" b="0" strike="noStrike" spc="-1" dirty="0">
              <a:latin typeface="Arial"/>
            </a:endParaRPr>
          </a:p>
          <a:p>
            <a:pPr>
              <a:lnSpc>
                <a:spcPct val="100000"/>
              </a:lnSpc>
              <a:spcBef>
                <a:spcPts val="1417"/>
              </a:spcBef>
            </a:pPr>
            <a:endParaRPr lang="en-IN" sz="3000" b="0" strike="noStrike" spc="-1" dirty="0">
              <a:latin typeface="Arial"/>
            </a:endParaRPr>
          </a:p>
        </p:txBody>
      </p:sp>
    </p:spTree>
    <p:extLst>
      <p:ext uri="{BB962C8B-B14F-4D97-AF65-F5344CB8AC3E}">
        <p14:creationId xmlns:p14="http://schemas.microsoft.com/office/powerpoint/2010/main" val="2792483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504000" y="301320"/>
            <a:ext cx="9070920" cy="636840"/>
          </a:xfrm>
          <a:prstGeom prst="rect">
            <a:avLst/>
          </a:prstGeom>
          <a:noFill/>
          <a:ln>
            <a:noFill/>
          </a:ln>
        </p:spPr>
        <p:style>
          <a:lnRef idx="0">
            <a:scrgbClr r="0" g="0" b="0"/>
          </a:lnRef>
          <a:fillRef idx="0">
            <a:scrgbClr r="0" g="0" b="0"/>
          </a:fillRef>
          <a:effectRef idx="0">
            <a:scrgbClr r="0" g="0" b="0"/>
          </a:effectRef>
          <a:fontRef idx="minor"/>
        </p:style>
      </p:sp>
      <p:sp>
        <p:nvSpPr>
          <p:cNvPr id="228" name="CustomShape 2"/>
          <p:cNvSpPr/>
          <p:nvPr/>
        </p:nvSpPr>
        <p:spPr>
          <a:xfrm>
            <a:off x="0" y="1149895"/>
            <a:ext cx="10007280" cy="52138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buClr>
                <a:srgbClr val="000000"/>
              </a:buClr>
              <a:buSzPct val="45000"/>
              <a:buFont typeface="Wingdings" charset="2"/>
              <a:buChar char=""/>
            </a:pPr>
            <a:r>
              <a:rPr lang="en-IN" sz="3200" b="0" strike="noStrike" spc="-1" dirty="0">
                <a:solidFill>
                  <a:srgbClr val="0066CC"/>
                </a:solidFill>
                <a:latin typeface="Arial"/>
                <a:ea typeface="DejaVu Sans"/>
              </a:rPr>
              <a:t>Following are some of the important activities that an Operating System performs −</a:t>
            </a:r>
            <a:endParaRPr lang="en-IN" sz="32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dirty="0">
                <a:solidFill>
                  <a:srgbClr val="0066CC"/>
                </a:solidFill>
                <a:latin typeface="Arial"/>
                <a:ea typeface="DejaVu Sans"/>
              </a:rPr>
              <a:t>Security − By means of password and similar other techniques, it prevents unauthorized access to programs and data.</a:t>
            </a:r>
            <a:endParaRPr lang="en-IN" sz="32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dirty="0">
                <a:solidFill>
                  <a:srgbClr val="0066CC"/>
                </a:solidFill>
                <a:latin typeface="Arial"/>
                <a:ea typeface="DejaVu Sans"/>
              </a:rPr>
              <a:t>Control over system performance − Recording delays between request for a service and response from the system.</a:t>
            </a:r>
            <a:endParaRPr lang="en-IN" sz="32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dirty="0">
                <a:solidFill>
                  <a:srgbClr val="0066CC"/>
                </a:solidFill>
                <a:latin typeface="Arial"/>
                <a:ea typeface="DejaVu Sans"/>
              </a:rPr>
              <a:t>Job accounting − Keeping track of time and resources used by various jobs and users</a:t>
            </a:r>
            <a:r>
              <a:rPr lang="en-IN" sz="3200" b="0" strike="noStrike" spc="-1" dirty="0" smtClean="0">
                <a:solidFill>
                  <a:srgbClr val="0066CC"/>
                </a:solidFill>
                <a:latin typeface="Arial"/>
                <a:ea typeface="DejaVu Sans"/>
              </a:rPr>
              <a:t>.</a:t>
            </a:r>
            <a:endParaRPr lang="en-IN" sz="3200" b="0" strike="noStrike" spc="-1" dirty="0">
              <a:latin typeface="Arial"/>
            </a:endParaRPr>
          </a:p>
        </p:txBody>
      </p:sp>
    </p:spTree>
    <p:extLst>
      <p:ext uri="{BB962C8B-B14F-4D97-AF65-F5344CB8AC3E}">
        <p14:creationId xmlns:p14="http://schemas.microsoft.com/office/powerpoint/2010/main" val="3930606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Error detecting − Production of dumps, traces, error messages, and other debugging and error detecting aids.</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Coordination between other software and users − Coordination and assignment of compilers, interpreters, assemblers and other software to the various users of the computer systems</a:t>
            </a:r>
            <a:endParaRPr lang="en-IN" sz="3200" b="0" strike="noStrike" spc="-1">
              <a:latin typeface="Arial"/>
            </a:endParaRPr>
          </a:p>
          <a:p>
            <a:pPr>
              <a:lnSpc>
                <a:spcPct val="100000"/>
              </a:lnSpc>
            </a:pPr>
            <a:endParaRPr lang="en-IN" sz="3200" b="0" strike="noStrike" spc="-1">
              <a:latin typeface="Arial"/>
            </a:endParaRPr>
          </a:p>
        </p:txBody>
      </p:sp>
    </p:spTree>
    <p:extLst>
      <p:ext uri="{BB962C8B-B14F-4D97-AF65-F5344CB8AC3E}">
        <p14:creationId xmlns:p14="http://schemas.microsoft.com/office/powerpoint/2010/main" val="1165523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504000" y="285120"/>
            <a:ext cx="9070920" cy="66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solidFill>
                  <a:srgbClr val="FFFFFF"/>
                </a:solidFill>
                <a:latin typeface="Arial"/>
                <a:ea typeface="DejaVu Sans"/>
              </a:rPr>
              <a:t>Evolution of Operating Systems</a:t>
            </a:r>
            <a:endParaRPr lang="en-IN" sz="4400" b="0" strike="noStrike" spc="-1">
              <a:latin typeface="Arial"/>
            </a:endParaRPr>
          </a:p>
        </p:txBody>
      </p:sp>
      <p:sp>
        <p:nvSpPr>
          <p:cNvPr id="231" name="CustomShape 2"/>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History Of OS</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    Operating systems were first developed in the late 1950s to manage tape storage</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    The General Motors Research Lab implemented the first OS in the early 1950s for their IBM 701</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    In the mid-1960s, operating systems started to use disks</a:t>
            </a:r>
            <a:endParaRPr lang="en-IN" sz="3200" b="0" strike="noStrike" spc="-1">
              <a:latin typeface="Arial"/>
            </a:endParaRPr>
          </a:p>
          <a:p>
            <a:pPr>
              <a:lnSpc>
                <a:spcPct val="100000"/>
              </a:lnSpc>
              <a:spcBef>
                <a:spcPts val="1417"/>
              </a:spcBef>
            </a:pPr>
            <a:endParaRPr lang="en-IN" sz="3200" b="0" strike="noStrike" spc="-1">
              <a:latin typeface="Arial"/>
            </a:endParaRPr>
          </a:p>
        </p:txBody>
      </p:sp>
    </p:spTree>
    <p:extLst>
      <p:ext uri="{BB962C8B-B14F-4D97-AF65-F5344CB8AC3E}">
        <p14:creationId xmlns:p14="http://schemas.microsoft.com/office/powerpoint/2010/main" val="2200885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504000" y="285120"/>
            <a:ext cx="9070560" cy="66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solidFill>
                  <a:srgbClr val="FFFFFF"/>
                </a:solidFill>
                <a:latin typeface="Arial"/>
                <a:ea typeface="DejaVu Sans"/>
              </a:rPr>
              <a:t>History</a:t>
            </a:r>
            <a:endParaRPr lang="en-IN" sz="4400" b="0" strike="noStrike" spc="-1">
              <a:latin typeface="Arial"/>
            </a:endParaRPr>
          </a:p>
        </p:txBody>
      </p:sp>
      <p:sp>
        <p:nvSpPr>
          <p:cNvPr id="163" name="CustomShape 2"/>
          <p:cNvSpPr/>
          <p:nvPr/>
        </p:nvSpPr>
        <p:spPr>
          <a:xfrm>
            <a:off x="504000" y="1152000"/>
            <a:ext cx="9070560" cy="50004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3600" b="0" strike="noStrike" spc="-1">
                <a:solidFill>
                  <a:srgbClr val="000000"/>
                </a:solidFill>
                <a:latin typeface="Arial"/>
                <a:ea typeface="DejaVu Sans"/>
              </a:rPr>
              <a:t>    </a:t>
            </a:r>
            <a:endParaRPr lang="en-IN" sz="3600" b="0" strike="noStrike" spc="-1">
              <a:latin typeface="Arial"/>
            </a:endParaRPr>
          </a:p>
          <a:p>
            <a:pPr>
              <a:lnSpc>
                <a:spcPct val="100000"/>
              </a:lnSpc>
            </a:pPr>
            <a:r>
              <a:rPr lang="en-IN" sz="3600" b="0" strike="noStrike" spc="-1">
                <a:solidFill>
                  <a:srgbClr val="000000"/>
                </a:solidFill>
                <a:latin typeface="Arial"/>
                <a:ea typeface="DejaVu Sans"/>
              </a:rPr>
              <a:t>    </a:t>
            </a:r>
            <a:r>
              <a:rPr lang="en-IN" sz="3200" b="0" strike="noStrike" spc="-1">
                <a:solidFill>
                  <a:srgbClr val="000000"/>
                </a:solidFill>
                <a:latin typeface="Arial"/>
                <a:ea typeface="DejaVu Sans"/>
              </a:rPr>
              <a:t>The first version of UNIX was created in 1969 by Kenneth Thompson and Dennis Ritchie, system engineers at AT&amp;T's Bell Labs.</a:t>
            </a:r>
            <a:endParaRPr lang="en-IN" sz="3200" b="0" strike="noStrike" spc="-1">
              <a:latin typeface="Arial"/>
            </a:endParaRPr>
          </a:p>
          <a:p>
            <a:pPr>
              <a:lnSpc>
                <a:spcPct val="100000"/>
              </a:lnSpc>
            </a:pPr>
            <a:endParaRPr lang="en-IN" sz="3200" b="0" strike="noStrike" spc="-1">
              <a:latin typeface="Arial"/>
            </a:endParaRPr>
          </a:p>
          <a:p>
            <a:pPr>
              <a:lnSpc>
                <a:spcPct val="100000"/>
              </a:lnSpc>
            </a:pPr>
            <a:r>
              <a:rPr lang="en-IN" sz="1800" b="0" strike="noStrike" spc="-1">
                <a:solidFill>
                  <a:srgbClr val="000000"/>
                </a:solidFill>
                <a:latin typeface="Arial"/>
                <a:ea typeface="DejaVu Sans"/>
              </a:rPr>
              <a:t>        </a:t>
            </a:r>
            <a:r>
              <a:rPr lang="en-IN" sz="3200" b="0" strike="noStrike" spc="-1">
                <a:solidFill>
                  <a:srgbClr val="000000"/>
                </a:solidFill>
                <a:latin typeface="Arial"/>
                <a:ea typeface="DejaVu Sans"/>
              </a:rPr>
              <a:t>It went through many revisions and gained in popularity until 1977, when it was first made commercially available by Interactive Systems Corporation.</a:t>
            </a:r>
            <a:endParaRPr lang="en-IN" sz="3200" b="0" strike="noStrike" spc="-1">
              <a:latin typeface="Arial"/>
            </a:endParaRPr>
          </a:p>
          <a:p>
            <a:pPr>
              <a:lnSpc>
                <a:spcPct val="100000"/>
              </a:lnSpc>
            </a:pPr>
            <a:endParaRPr lang="en-IN" sz="3200" b="0" strike="noStrike" spc="-1">
              <a:latin typeface="Arial"/>
            </a:endParaRPr>
          </a:p>
          <a:p>
            <a:pPr>
              <a:lnSpc>
                <a:spcPct val="100000"/>
              </a:lnSpc>
            </a:pPr>
            <a:endParaRPr lang="en-IN"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In 1969 a team led by computer scientists Ken Thompson and Dennis Ritchie created the first version of UNIX</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    The first OS built by Microsoft was DOS. It was built in 1981</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The present-day popular OS Windows first came to existence in 1985 when a GUI was created and paired with MS-DOS.</a:t>
            </a:r>
            <a:endParaRPr lang="en-IN" sz="3200" b="0" strike="noStrike" spc="-1">
              <a:latin typeface="Arial"/>
            </a:endParaRPr>
          </a:p>
        </p:txBody>
      </p:sp>
    </p:spTree>
    <p:extLst>
      <p:ext uri="{BB962C8B-B14F-4D97-AF65-F5344CB8AC3E}">
        <p14:creationId xmlns:p14="http://schemas.microsoft.com/office/powerpoint/2010/main" val="3862490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504000" y="224830"/>
            <a:ext cx="9070920" cy="66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solidFill>
                  <a:srgbClr val="FFFFFF"/>
                </a:solidFill>
                <a:latin typeface="Arial"/>
                <a:ea typeface="DejaVu Sans"/>
              </a:rPr>
              <a:t>Types Of OS</a:t>
            </a:r>
            <a:endParaRPr lang="en-IN" sz="4400" b="0" strike="noStrike" spc="-1">
              <a:latin typeface="Arial"/>
            </a:endParaRPr>
          </a:p>
        </p:txBody>
      </p:sp>
      <p:sp>
        <p:nvSpPr>
          <p:cNvPr id="234" name="CustomShape 2"/>
          <p:cNvSpPr/>
          <p:nvPr/>
        </p:nvSpPr>
        <p:spPr>
          <a:xfrm>
            <a:off x="423614" y="1512079"/>
            <a:ext cx="9070920" cy="50727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buClr>
                <a:srgbClr val="000000"/>
              </a:buClr>
              <a:buSzPct val="45000"/>
              <a:buFont typeface="Wingdings" charset="2"/>
              <a:buChar char=""/>
            </a:pPr>
            <a:r>
              <a:rPr lang="en-IN" sz="3200" b="0" strike="noStrike" spc="-1" dirty="0">
                <a:solidFill>
                  <a:srgbClr val="0066CC"/>
                </a:solidFill>
                <a:latin typeface="Arial"/>
                <a:ea typeface="DejaVu Sans"/>
              </a:rPr>
              <a:t>    Batch System.</a:t>
            </a:r>
            <a:endParaRPr lang="en-IN" sz="32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dirty="0">
                <a:solidFill>
                  <a:srgbClr val="0066CC"/>
                </a:solidFill>
                <a:latin typeface="Arial"/>
                <a:ea typeface="DejaVu Sans"/>
              </a:rPr>
              <a:t>    Multiprogramming System.</a:t>
            </a:r>
            <a:endParaRPr lang="en-IN" sz="32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dirty="0">
                <a:solidFill>
                  <a:srgbClr val="0066CC"/>
                </a:solidFill>
                <a:latin typeface="Arial"/>
                <a:ea typeface="DejaVu Sans"/>
              </a:rPr>
              <a:t>    Multitasking / Time sharing System.</a:t>
            </a:r>
            <a:endParaRPr lang="en-IN" sz="32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dirty="0">
                <a:solidFill>
                  <a:srgbClr val="0066CC"/>
                </a:solidFill>
                <a:latin typeface="Arial"/>
                <a:ea typeface="Microsoft YaHei"/>
              </a:rPr>
              <a:t>    </a:t>
            </a:r>
            <a:r>
              <a:rPr lang="en-IN" sz="3200" b="0" strike="noStrike" spc="-1" dirty="0">
                <a:solidFill>
                  <a:srgbClr val="0066CC"/>
                </a:solidFill>
                <a:latin typeface="Arial"/>
                <a:ea typeface="DejaVu Sans"/>
              </a:rPr>
              <a:t>Network OS.</a:t>
            </a:r>
            <a:endParaRPr lang="en-IN" sz="32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dirty="0">
                <a:solidFill>
                  <a:srgbClr val="0066CC"/>
                </a:solidFill>
                <a:latin typeface="Arial"/>
                <a:ea typeface="DejaVu Sans"/>
              </a:rPr>
              <a:t>    Distributed OS.</a:t>
            </a:r>
            <a:endParaRPr lang="en-IN" sz="32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dirty="0">
                <a:solidFill>
                  <a:srgbClr val="0066CC"/>
                </a:solidFill>
                <a:latin typeface="Arial"/>
                <a:ea typeface="DejaVu Sans"/>
              </a:rPr>
              <a:t>    Real time Operating System.</a:t>
            </a:r>
            <a:endParaRPr lang="en-IN" sz="32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dirty="0">
                <a:solidFill>
                  <a:srgbClr val="0066CC"/>
                </a:solidFill>
                <a:latin typeface="Arial"/>
                <a:ea typeface="DejaVu Sans"/>
              </a:rPr>
              <a:t>    Handheld System.</a:t>
            </a:r>
            <a:endParaRPr lang="en-IN" sz="3200" b="0" strike="noStrike" spc="-1" dirty="0">
              <a:latin typeface="Arial"/>
            </a:endParaRPr>
          </a:p>
        </p:txBody>
      </p:sp>
    </p:spTree>
    <p:extLst>
      <p:ext uri="{BB962C8B-B14F-4D97-AF65-F5344CB8AC3E}">
        <p14:creationId xmlns:p14="http://schemas.microsoft.com/office/powerpoint/2010/main" val="3655860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504000" y="90636"/>
            <a:ext cx="9070920" cy="1339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spcBef>
                <a:spcPts val="1417"/>
              </a:spcBef>
            </a:pPr>
            <a:r>
              <a:rPr lang="en-IN" sz="4400" b="0" strike="noStrike" spc="-1" dirty="0">
                <a:solidFill>
                  <a:srgbClr val="FFFFFF"/>
                </a:solidFill>
                <a:latin typeface="Arial"/>
                <a:ea typeface="DejaVu Sans"/>
              </a:rPr>
              <a:t>Batch operating system</a:t>
            </a:r>
            <a:r>
              <a:rPr dirty="0"/>
              <a:t/>
            </a:r>
            <a:br>
              <a:rPr dirty="0"/>
            </a:br>
            <a:endParaRPr lang="en-IN" sz="4400" b="0" strike="noStrike" spc="-1" dirty="0">
              <a:latin typeface="Arial"/>
            </a:endParaRPr>
          </a:p>
        </p:txBody>
      </p:sp>
      <p:sp>
        <p:nvSpPr>
          <p:cNvPr id="236" name="CustomShape 2"/>
          <p:cNvSpPr/>
          <p:nvPr/>
        </p:nvSpPr>
        <p:spPr>
          <a:xfrm>
            <a:off x="504000" y="1245240"/>
            <a:ext cx="9070920" cy="53780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The users of a batch operating system do not interact with the computer directly. Each user prepares his job on an off-line device like punch cards and submits it to the computer operator. </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To speed up processing, jobs with similar needs are batched together and run as a group. The programmers leave their programs with the operator and the operator then sorts the programs with similar requirements into batches.</a:t>
            </a:r>
            <a:endParaRPr lang="en-IN" sz="3200" b="0" strike="noStrike" spc="-1">
              <a:latin typeface="Arial"/>
            </a:endParaRPr>
          </a:p>
          <a:p>
            <a:pPr>
              <a:lnSpc>
                <a:spcPct val="100000"/>
              </a:lnSpc>
              <a:spcBef>
                <a:spcPts val="1417"/>
              </a:spcBef>
            </a:pPr>
            <a:endParaRPr lang="en-IN" sz="3200" b="0" strike="noStrike" spc="-1">
              <a:latin typeface="Arial"/>
            </a:endParaRPr>
          </a:p>
          <a:p>
            <a:pPr>
              <a:lnSpc>
                <a:spcPct val="100000"/>
              </a:lnSpc>
              <a:spcBef>
                <a:spcPts val="1417"/>
              </a:spcBef>
            </a:pPr>
            <a:endParaRPr lang="en-IN" sz="3200" b="0" strike="noStrike" spc="-1">
              <a:latin typeface="Arial"/>
            </a:endParaRPr>
          </a:p>
          <a:p>
            <a:pPr>
              <a:lnSpc>
                <a:spcPct val="100000"/>
              </a:lnSpc>
              <a:spcBef>
                <a:spcPts val="1417"/>
              </a:spcBef>
            </a:pPr>
            <a:endParaRPr lang="en-IN" sz="3200" b="0" strike="noStrike" spc="-1">
              <a:latin typeface="Arial"/>
            </a:endParaRPr>
          </a:p>
        </p:txBody>
      </p:sp>
    </p:spTree>
    <p:extLst>
      <p:ext uri="{BB962C8B-B14F-4D97-AF65-F5344CB8AC3E}">
        <p14:creationId xmlns:p14="http://schemas.microsoft.com/office/powerpoint/2010/main" val="1061666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504000" y="1642708"/>
            <a:ext cx="9070920" cy="50727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buClr>
                <a:srgbClr val="000000"/>
              </a:buClr>
              <a:buSzPct val="45000"/>
              <a:buFont typeface="Wingdings" charset="2"/>
              <a:buChar char=""/>
            </a:pPr>
            <a:r>
              <a:rPr lang="en-IN" sz="3200" b="0" strike="noStrike" spc="-1" dirty="0">
                <a:solidFill>
                  <a:srgbClr val="0066CC"/>
                </a:solidFill>
                <a:latin typeface="Arial"/>
                <a:ea typeface="DejaVu Sans"/>
              </a:rPr>
              <a:t>The problems with Batch Systems are as follows −</a:t>
            </a:r>
            <a:endParaRPr lang="en-IN" sz="32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dirty="0">
                <a:solidFill>
                  <a:srgbClr val="0066CC"/>
                </a:solidFill>
                <a:latin typeface="Arial"/>
                <a:ea typeface="DejaVu Sans"/>
              </a:rPr>
              <a:t>    Lack of interaction between the user and the job.</a:t>
            </a:r>
            <a:endParaRPr lang="en-IN" sz="32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dirty="0">
                <a:solidFill>
                  <a:srgbClr val="0066CC"/>
                </a:solidFill>
                <a:latin typeface="Arial"/>
                <a:ea typeface="DejaVu Sans"/>
              </a:rPr>
              <a:t>    CPU is often idle, because the speed of the mechanical I/O devices is slower than the CPU.</a:t>
            </a:r>
            <a:endParaRPr lang="en-IN" sz="32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dirty="0">
                <a:solidFill>
                  <a:srgbClr val="0066CC"/>
                </a:solidFill>
                <a:latin typeface="Arial"/>
                <a:ea typeface="DejaVu Sans"/>
              </a:rPr>
              <a:t>    Difficult to provide the desired priority.</a:t>
            </a:r>
            <a:endParaRPr lang="en-IN" sz="3200" b="0" strike="noStrike" spc="-1" dirty="0">
              <a:latin typeface="Arial"/>
            </a:endParaRPr>
          </a:p>
        </p:txBody>
      </p:sp>
    </p:spTree>
    <p:extLst>
      <p:ext uri="{BB962C8B-B14F-4D97-AF65-F5344CB8AC3E}">
        <p14:creationId xmlns:p14="http://schemas.microsoft.com/office/powerpoint/2010/main" val="3050961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504000" y="285120"/>
            <a:ext cx="9070920" cy="66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solidFill>
                  <a:srgbClr val="FFFFFF"/>
                </a:solidFill>
                <a:latin typeface="Arial"/>
                <a:ea typeface="DejaVu Sans"/>
              </a:rPr>
              <a:t>    Multiprogramming OS </a:t>
            </a:r>
            <a:endParaRPr lang="en-IN" sz="4400" b="0" strike="noStrike" spc="-1">
              <a:latin typeface="Arial"/>
            </a:endParaRPr>
          </a:p>
        </p:txBody>
      </p:sp>
      <p:sp>
        <p:nvSpPr>
          <p:cNvPr id="239" name="CustomShape 2"/>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The main memory consists of jobs waiting for CPU time. The OS selects one of the processes and assigns it to the CPU. Whenever the executing process needs to wait for any other operation (like I/O), the OS selects another process from the job queue and assigns it to the CPU. This way, the CPU is never kept idle and the user gets the flavour of getting multiple tasks done at once.</a:t>
            </a:r>
            <a:endParaRPr lang="en-IN" sz="3200" b="0" strike="noStrike" spc="-1">
              <a:latin typeface="Arial"/>
            </a:endParaRPr>
          </a:p>
        </p:txBody>
      </p:sp>
    </p:spTree>
    <p:extLst>
      <p:ext uri="{BB962C8B-B14F-4D97-AF65-F5344CB8AC3E}">
        <p14:creationId xmlns:p14="http://schemas.microsoft.com/office/powerpoint/2010/main" val="1099518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504000" y="285120"/>
            <a:ext cx="9070920" cy="66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solidFill>
                  <a:srgbClr val="FFFFFF"/>
                </a:solidFill>
                <a:latin typeface="Arial"/>
                <a:ea typeface="DejaVu Sans"/>
              </a:rPr>
              <a:t>Time-sharing operating systems</a:t>
            </a:r>
            <a:endParaRPr lang="en-IN" sz="4400" b="0" strike="noStrike" spc="-1">
              <a:latin typeface="Arial"/>
            </a:endParaRPr>
          </a:p>
        </p:txBody>
      </p:sp>
      <p:sp>
        <p:nvSpPr>
          <p:cNvPr id="241" name="CustomShape 2"/>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Time-sharing is a technique which enables many people, located at various terminals, to use a particular computer system at the same time. </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Time-sharing or multitasking is a logical extension of multiprogramming. Processor's time which is shared among multiple users/programs simultaneously is termed as time-sharing.</a:t>
            </a:r>
            <a:endParaRPr lang="en-IN" sz="3200" b="0" strike="noStrike" spc="-1">
              <a:latin typeface="Arial"/>
            </a:endParaRPr>
          </a:p>
        </p:txBody>
      </p:sp>
    </p:spTree>
    <p:extLst>
      <p:ext uri="{BB962C8B-B14F-4D97-AF65-F5344CB8AC3E}">
        <p14:creationId xmlns:p14="http://schemas.microsoft.com/office/powerpoint/2010/main" val="413865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504000" y="285120"/>
            <a:ext cx="9070920" cy="66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solidFill>
                  <a:srgbClr val="FFFFFF"/>
                </a:solidFill>
                <a:latin typeface="Arial"/>
                <a:ea typeface="DejaVu Sans"/>
              </a:rPr>
              <a:t>Network operating System</a:t>
            </a:r>
            <a:endParaRPr lang="en-IN" sz="4400" b="0" strike="noStrike" spc="-1">
              <a:latin typeface="Arial"/>
            </a:endParaRPr>
          </a:p>
        </p:txBody>
      </p:sp>
      <p:sp>
        <p:nvSpPr>
          <p:cNvPr id="243" name="CustomShape 2"/>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A Network Operating System runs on a server and provides the server capability to manage data, users, groups, security, applications, and other networking functions.  The primary purpose of the network operating system is to allow shared file and printer access among multiple computers in a network, typically a local area network (LAN), a private network or to other networks.</a:t>
            </a:r>
            <a:endParaRPr lang="en-IN" sz="3200" b="0" strike="noStrike" spc="-1">
              <a:latin typeface="Arial"/>
            </a:endParaRPr>
          </a:p>
        </p:txBody>
      </p:sp>
    </p:spTree>
    <p:extLst>
      <p:ext uri="{BB962C8B-B14F-4D97-AF65-F5344CB8AC3E}">
        <p14:creationId xmlns:p14="http://schemas.microsoft.com/office/powerpoint/2010/main" val="3640014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504000" y="375480"/>
            <a:ext cx="9070920" cy="488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3200" b="0" strike="noStrike" spc="-1">
                <a:solidFill>
                  <a:srgbClr val="0066CC"/>
                </a:solidFill>
                <a:latin typeface="Arial"/>
              </a:rPr>
              <a:t>Distributed operating System</a:t>
            </a:r>
            <a:endParaRPr lang="en-IN" sz="3200" b="0" strike="noStrike" spc="-1">
              <a:latin typeface="Arial"/>
            </a:endParaRPr>
          </a:p>
        </p:txBody>
      </p:sp>
      <p:sp>
        <p:nvSpPr>
          <p:cNvPr id="245" name="CustomShape 2"/>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rPr>
              <a:t> Distributed systems use multiple central     processors to serve multiple real-time applications and multiple users. Data processing jobs are distributed among the processors accordingly.</a:t>
            </a:r>
            <a:endParaRPr lang="en-IN" sz="3200" b="0" strike="noStrike" spc="-1">
              <a:latin typeface="Arial"/>
            </a:endParaRPr>
          </a:p>
        </p:txBody>
      </p:sp>
    </p:spTree>
    <p:extLst>
      <p:ext uri="{BB962C8B-B14F-4D97-AF65-F5344CB8AC3E}">
        <p14:creationId xmlns:p14="http://schemas.microsoft.com/office/powerpoint/2010/main" val="1540960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504000" y="285120"/>
            <a:ext cx="9070920" cy="66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solidFill>
                  <a:srgbClr val="FFFFFF"/>
                </a:solidFill>
                <a:latin typeface="Arial"/>
                <a:ea typeface="DejaVu Sans"/>
              </a:rPr>
              <a:t>Real Time OS</a:t>
            </a:r>
            <a:endParaRPr lang="en-IN" sz="4400" b="0" strike="noStrike" spc="-1">
              <a:latin typeface="Arial"/>
            </a:endParaRPr>
          </a:p>
        </p:txBody>
      </p:sp>
      <p:sp>
        <p:nvSpPr>
          <p:cNvPr id="247" name="CustomShape 2"/>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Real Time OS – Real-Time OS are usually built for dedicated systems to accomplish a specific set of tasks within deadlines.</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Hard real-time systems</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Soft real-time systems</a:t>
            </a:r>
            <a:endParaRPr lang="en-IN" sz="3200" b="0" strike="noStrike" spc="-1">
              <a:latin typeface="Arial"/>
            </a:endParaRPr>
          </a:p>
          <a:p>
            <a:pPr>
              <a:lnSpc>
                <a:spcPct val="100000"/>
              </a:lnSpc>
              <a:spcBef>
                <a:spcPts val="1417"/>
              </a:spcBef>
            </a:pP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Ex. Weather forecasting, Scientific Systems.</a:t>
            </a:r>
            <a:endParaRPr lang="en-IN" sz="3200" b="0" strike="noStrike" spc="-1">
              <a:latin typeface="Arial"/>
            </a:endParaRPr>
          </a:p>
        </p:txBody>
      </p:sp>
    </p:spTree>
    <p:extLst>
      <p:ext uri="{BB962C8B-B14F-4D97-AF65-F5344CB8AC3E}">
        <p14:creationId xmlns:p14="http://schemas.microsoft.com/office/powerpoint/2010/main" val="354428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504000" y="285120"/>
            <a:ext cx="9070920" cy="66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solidFill>
                  <a:srgbClr val="FFFFFF"/>
                </a:solidFill>
                <a:latin typeface="Arial"/>
                <a:ea typeface="DejaVu Sans"/>
              </a:rPr>
              <a:t>Mobile / Handheld OS</a:t>
            </a:r>
            <a:endParaRPr lang="en-IN" sz="4400" b="0" strike="noStrike" spc="-1">
              <a:latin typeface="Arial"/>
            </a:endParaRPr>
          </a:p>
        </p:txBody>
      </p:sp>
      <p:sp>
        <p:nvSpPr>
          <p:cNvPr id="249" name="CustomShape 2"/>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Ex Android, Blackberry, iOS</a:t>
            </a:r>
            <a:endParaRPr lang="en-IN" sz="3200" b="0" strike="noStrike" spc="-1">
              <a:latin typeface="Arial"/>
            </a:endParaRPr>
          </a:p>
        </p:txBody>
      </p:sp>
    </p:spTree>
    <p:extLst>
      <p:ext uri="{BB962C8B-B14F-4D97-AF65-F5344CB8AC3E}">
        <p14:creationId xmlns:p14="http://schemas.microsoft.com/office/powerpoint/2010/main" val="3378717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504000" y="284040"/>
            <a:ext cx="9070560" cy="670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solidFill>
                  <a:srgbClr val="000000"/>
                </a:solidFill>
                <a:latin typeface="Arial"/>
                <a:ea typeface="DejaVu Sans"/>
              </a:rPr>
              <a:t>Conti..</a:t>
            </a:r>
            <a:endParaRPr lang="en-IN" sz="4400" b="0" strike="noStrike" spc="-1">
              <a:latin typeface="Arial"/>
            </a:endParaRPr>
          </a:p>
        </p:txBody>
      </p:sp>
      <p:sp>
        <p:nvSpPr>
          <p:cNvPr id="165"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417"/>
              </a:spcBef>
              <a:buClr>
                <a:srgbClr val="000000"/>
              </a:buClr>
              <a:buSzPct val="45000"/>
              <a:buFont typeface="Wingdings" charset="2"/>
              <a:buChar char=""/>
            </a:pPr>
            <a:r>
              <a:rPr lang="en-IN" sz="3200" b="0" strike="noStrike" spc="-1">
                <a:solidFill>
                  <a:srgbClr val="000000"/>
                </a:solidFill>
                <a:latin typeface="Arial"/>
                <a:ea typeface="DejaVu Sans"/>
              </a:rPr>
              <a:t>       The 1978 release of Version 7 included the Bourne Shell for the first time.  </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0000"/>
                </a:solidFill>
                <a:latin typeface="Arial"/>
                <a:ea typeface="DejaVu Sans"/>
              </a:rPr>
              <a:t>       By 1983 commercial interest was growing and Sun Microsystems produced a UNIX workstation. </a:t>
            </a:r>
            <a:endParaRPr lang="en-IN" sz="32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0000"/>
                </a:solidFill>
                <a:latin typeface="Arial"/>
                <a:ea typeface="DejaVu Sans"/>
              </a:rPr>
              <a:t>    System V appeared, directly descended from the original AT&amp;T UNIX and the prototype of the more widely used variant today.</a:t>
            </a:r>
            <a:endParaRPr lang="en-IN"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504000" y="284040"/>
            <a:ext cx="9070560" cy="670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solidFill>
                  <a:srgbClr val="000000"/>
                </a:solidFill>
                <a:latin typeface="Arial"/>
                <a:ea typeface="DejaVu Sans"/>
              </a:rPr>
              <a:t>Introduction</a:t>
            </a:r>
            <a:endParaRPr lang="en-IN" sz="4400" b="0" strike="noStrike" spc="-1">
              <a:latin typeface="Arial"/>
            </a:endParaRPr>
          </a:p>
        </p:txBody>
      </p:sp>
      <p:sp>
        <p:nvSpPr>
          <p:cNvPr id="167"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417"/>
              </a:spcBef>
              <a:buClr>
                <a:srgbClr val="000000"/>
              </a:buClr>
              <a:buSzPct val="45000"/>
              <a:buFont typeface="Wingdings" charset="2"/>
              <a:buChar char=""/>
            </a:pPr>
            <a:endParaRPr lang="en-IN" sz="1800" b="0" strike="noStrike" spc="-1">
              <a:latin typeface="Arial"/>
            </a:endParaRPr>
          </a:p>
          <a:p>
            <a:pPr marL="432000" indent="-323280">
              <a:lnSpc>
                <a:spcPct val="100000"/>
              </a:lnSpc>
              <a:spcBef>
                <a:spcPts val="1417"/>
              </a:spcBef>
              <a:buClr>
                <a:srgbClr val="000000"/>
              </a:buClr>
              <a:buSzPct val="45000"/>
              <a:buFont typeface="Wingdings" charset="2"/>
              <a:buChar char=""/>
            </a:pPr>
            <a:r>
              <a:rPr lang="en-IN" sz="3200" b="0" strike="noStrike" spc="-1">
                <a:solidFill>
                  <a:srgbClr val="000000"/>
                </a:solidFill>
                <a:latin typeface="Arial"/>
                <a:ea typeface="DejaVu Sans"/>
              </a:rPr>
              <a:t>Unix is an operating system designed for use on any kind of computer or computing device. Current versions of Unix are running on everything from supercomputers to mobile phones. It is a multi-tasking, multi-user system. This means that a person using a Unix system can run more than one job, that is do more than one task at once,</a:t>
            </a:r>
            <a:endParaRPr lang="en-IN"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504000" y="482040"/>
            <a:ext cx="9070560" cy="274680"/>
          </a:xfrm>
          <a:prstGeom prst="rect">
            <a:avLst/>
          </a:prstGeom>
          <a:noFill/>
          <a:ln>
            <a:noFill/>
          </a:ln>
        </p:spPr>
        <p:style>
          <a:lnRef idx="0">
            <a:scrgbClr r="0" g="0" b="0"/>
          </a:lnRef>
          <a:fillRef idx="0">
            <a:scrgbClr r="0" g="0" b="0"/>
          </a:fillRef>
          <a:effectRef idx="0">
            <a:scrgbClr r="0" g="0" b="0"/>
          </a:effectRef>
          <a:fontRef idx="minor"/>
        </p:style>
      </p:sp>
      <p:sp>
        <p:nvSpPr>
          <p:cNvPr id="169"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r>
              <a:rPr lang="en-IN" sz="4000" b="0" strike="noStrike" spc="-1">
                <a:solidFill>
                  <a:srgbClr val="000000"/>
                </a:solidFill>
                <a:latin typeface="Arial"/>
                <a:ea typeface="DejaVu Sans"/>
              </a:rPr>
              <a:t>Unix operating systems are widely used in PCs, servers and mobile devices. The Unix environment was also an essential element in the development of the Internet and networking.</a:t>
            </a:r>
            <a:endParaRPr lang="en-IN" sz="4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504000" y="2934720"/>
            <a:ext cx="9070560" cy="671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a:latin typeface="Arial"/>
              </a:rPr>
              <a:t>Linux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383419" y="205952"/>
            <a:ext cx="9070560" cy="64796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8500"/>
          </a:bodyPr>
          <a:lstStyle/>
          <a:p>
            <a:pPr>
              <a:lnSpc>
                <a:spcPct val="100000"/>
              </a:lnSpc>
              <a:spcBef>
                <a:spcPts val="1417"/>
              </a:spcBef>
            </a:pPr>
            <a:endParaRPr lang="en-IN" sz="1800" b="0" strike="noStrike" spc="-1" dirty="0">
              <a:latin typeface="Arial"/>
            </a:endParaRPr>
          </a:p>
          <a:p>
            <a:pPr>
              <a:lnSpc>
                <a:spcPct val="100000"/>
              </a:lnSpc>
              <a:spcBef>
                <a:spcPts val="1417"/>
              </a:spcBef>
            </a:pPr>
            <a:endParaRPr lang="en-IN" sz="1800" b="0" strike="noStrike" spc="-1" dirty="0">
              <a:latin typeface="Arial"/>
            </a:endParaRPr>
          </a:p>
          <a:p>
            <a:pPr>
              <a:lnSpc>
                <a:spcPct val="100000"/>
              </a:lnSpc>
              <a:spcBef>
                <a:spcPts val="1417"/>
              </a:spcBef>
            </a:pPr>
            <a:endParaRPr lang="en-IN" sz="1800" b="0" strike="noStrike" spc="-1" dirty="0">
              <a:latin typeface="Arial"/>
            </a:endParaRPr>
          </a:p>
          <a:p>
            <a:pPr>
              <a:lnSpc>
                <a:spcPct val="100000"/>
              </a:lnSpc>
              <a:spcBef>
                <a:spcPts val="1417"/>
              </a:spcBef>
            </a:pPr>
            <a:endParaRPr lang="en-IN" sz="1800" b="0" strike="noStrike" spc="-1" dirty="0">
              <a:latin typeface="Arial"/>
            </a:endParaRPr>
          </a:p>
          <a:p>
            <a:pPr marL="432000" indent="-323640">
              <a:lnSpc>
                <a:spcPct val="100000"/>
              </a:lnSpc>
              <a:spcBef>
                <a:spcPts val="1417"/>
              </a:spcBef>
              <a:buClr>
                <a:srgbClr val="000000"/>
              </a:buClr>
              <a:buSzPct val="45000"/>
              <a:buFont typeface="Wingdings" charset="2"/>
              <a:buChar char=""/>
            </a:pPr>
            <a:r>
              <a:rPr lang="en-IN" sz="3200" b="0" strike="noStrike" spc="-1" dirty="0">
                <a:latin typeface="Arial"/>
              </a:rPr>
              <a:t>Linus Torvalds a student at the university of Helsinki, Finland, thought to have a freely available academic version of Unix started writing its own code. Later this project became the Linux kernel.</a:t>
            </a:r>
          </a:p>
          <a:p>
            <a:pPr marL="432000" indent="-323640">
              <a:lnSpc>
                <a:spcPct val="100000"/>
              </a:lnSpc>
              <a:spcBef>
                <a:spcPts val="1417"/>
              </a:spcBef>
              <a:buClr>
                <a:srgbClr val="000000"/>
              </a:buClr>
              <a:buSzPct val="45000"/>
              <a:buFont typeface="Wingdings" charset="2"/>
              <a:buChar char=""/>
            </a:pPr>
            <a:r>
              <a:rPr lang="en-IN" sz="3200" b="0" strike="noStrike" spc="-1" dirty="0">
                <a:latin typeface="Arial"/>
              </a:rPr>
              <a:t>Linux is a family of open source Unix-like operating systems based on the Linux kernel, an operating system kernel first released on September 17, 1991. </a:t>
            </a:r>
          </a:p>
          <a:p>
            <a:pPr>
              <a:lnSpc>
                <a:spcPct val="100000"/>
              </a:lnSpc>
              <a:spcBef>
                <a:spcPts val="1417"/>
              </a:spcBef>
            </a:pPr>
            <a:endParaRPr lang="en-IN" sz="3200" b="0" strike="noStrike" spc="-1" dirty="0">
              <a:latin typeface="Arial"/>
            </a:endParaRPr>
          </a:p>
          <a:p>
            <a:pPr>
              <a:lnSpc>
                <a:spcPct val="100000"/>
              </a:lnSpc>
              <a:spcBef>
                <a:spcPts val="1417"/>
              </a:spcBef>
            </a:pPr>
            <a:endParaRPr lang="en-IN" sz="3200" b="0" strike="noStrike" spc="-1" dirty="0">
              <a:latin typeface="Arial"/>
            </a:endParaRPr>
          </a:p>
        </p:txBody>
      </p:sp>
      <p:pic>
        <p:nvPicPr>
          <p:cNvPr id="172" name="Picture 171"/>
          <p:cNvPicPr/>
          <p:nvPr/>
        </p:nvPicPr>
        <p:blipFill>
          <a:blip r:embed="rId2"/>
          <a:stretch/>
        </p:blipFill>
        <p:spPr>
          <a:xfrm>
            <a:off x="8637786" y="2441671"/>
            <a:ext cx="1159357" cy="1135543"/>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7000" lnSpcReduction="10000"/>
          </a:bodyPr>
          <a:lstStyle/>
          <a:p>
            <a:pPr marL="432000" indent="-323640">
              <a:lnSpc>
                <a:spcPct val="100000"/>
              </a:lnSpc>
              <a:spcBef>
                <a:spcPts val="1417"/>
              </a:spcBef>
              <a:buClr>
                <a:srgbClr val="000000"/>
              </a:buClr>
              <a:buSzPct val="45000"/>
              <a:buFont typeface="Wingdings" charset="2"/>
              <a:buChar char=""/>
            </a:pPr>
            <a:r>
              <a:rPr lang="en-IN" sz="3200" b="0" strike="noStrike" spc="-1">
                <a:latin typeface="Arial"/>
              </a:rPr>
              <a:t>It is distributed under an open source license.</a:t>
            </a:r>
          </a:p>
          <a:p>
            <a:pPr marL="432000" indent="-323640">
              <a:lnSpc>
                <a:spcPct val="100000"/>
              </a:lnSpc>
              <a:spcBef>
                <a:spcPts val="1417"/>
              </a:spcBef>
              <a:buClr>
                <a:srgbClr val="000000"/>
              </a:buClr>
              <a:buSzPct val="45000"/>
              <a:buFont typeface="Wingdings" charset="2"/>
              <a:buChar char=""/>
            </a:pPr>
            <a:r>
              <a:rPr lang="en-IN" sz="3200" b="0" strike="noStrike" spc="-1">
                <a:latin typeface="Arial"/>
              </a:rPr>
              <a:t>Being open-source, anyone with programming knowledge can modify it.</a:t>
            </a:r>
          </a:p>
          <a:p>
            <a:pPr marL="432000" indent="-323640">
              <a:lnSpc>
                <a:spcPct val="100000"/>
              </a:lnSpc>
              <a:spcBef>
                <a:spcPts val="1417"/>
              </a:spcBef>
              <a:buClr>
                <a:srgbClr val="000000"/>
              </a:buClr>
              <a:buSzPct val="45000"/>
              <a:buFont typeface="Wingdings" charset="2"/>
              <a:buChar char=""/>
            </a:pPr>
            <a:r>
              <a:rPr lang="en-IN" sz="3200" b="0" strike="noStrike" spc="-1">
                <a:latin typeface="Arial"/>
              </a:rPr>
              <a:t>Companies and individuals choose Linux for their servers because it is secure, and you can receive excellent support from a large community of users, in addition to companies like Canonical, SUSE, and Red Hat, which offer commercial support.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1918</Words>
  <Application>Microsoft Office PowerPoint</Application>
  <PresentationFormat>Custom</PresentationFormat>
  <Paragraphs>143</Paragraphs>
  <Slides>39</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39</vt:i4>
      </vt:variant>
    </vt:vector>
  </HeadingPairs>
  <TitlesOfParts>
    <vt:vector size="48" baseType="lpstr">
      <vt:lpstr>Microsoft YaHei</vt:lpstr>
      <vt:lpstr>Arial</vt:lpstr>
      <vt:lpstr>DejaVu Sans</vt:lpstr>
      <vt:lpstr>Symbol</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Curve</dc:title>
  <dc:subject/>
  <dc:creator/>
  <dc:description/>
  <cp:lastModifiedBy>Maha shiva nand Giri</cp:lastModifiedBy>
  <cp:revision>17</cp:revision>
  <dcterms:created xsi:type="dcterms:W3CDTF">2020-01-22T06:06:09Z</dcterms:created>
  <dcterms:modified xsi:type="dcterms:W3CDTF">2020-01-28T03:32:09Z</dcterms:modified>
  <dc:language>en-IN</dc:language>
</cp:coreProperties>
</file>