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7" r:id="rId4"/>
    <p:sldId id="278" r:id="rId5"/>
    <p:sldId id="279" r:id="rId6"/>
    <p:sldId id="281" r:id="rId7"/>
    <p:sldId id="280" r:id="rId8"/>
    <p:sldId id="275" r:id="rId9"/>
    <p:sldId id="285" r:id="rId10"/>
    <p:sldId id="282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B0FB-05DF-49CD-A40A-A7890A08068C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3D227-EC30-4C03-8045-2C5788C0B5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A977D2-57CE-466D-B47B-32771A4F14C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A4FFA0-82BD-4764-B551-7F1695DFB73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7" Type="http://schemas.openxmlformats.org/officeDocument/2006/relationships/hyperlink" Target="https://kanbantool.com/kanban-board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s.google.com/icons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material.angular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794388"/>
            <a:ext cx="8689976" cy="84557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Project – Kanban board</a:t>
            </a:r>
            <a:endParaRPr lang="en-IN" sz="54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746090"/>
            <a:ext cx="8689976" cy="2939845"/>
          </a:xfrm>
        </p:spPr>
        <p:txBody>
          <a:bodyPr>
            <a:normAutofit lnSpcReduction="10000"/>
          </a:bodyPr>
          <a:lstStyle/>
          <a:p>
            <a:r>
              <a:rPr lang="en-IN" sz="3600" b="1" cap="none" dirty="0">
                <a:solidFill>
                  <a:srgbClr val="7030A0"/>
                </a:solidFill>
              </a:rPr>
              <a:t>Prepared by,</a:t>
            </a:r>
          </a:p>
          <a:p>
            <a:r>
              <a:rPr lang="en-IN" sz="3600" b="1" cap="none" dirty="0">
                <a:solidFill>
                  <a:srgbClr val="7030A0"/>
                </a:solidFill>
              </a:rPr>
              <a:t>Baskaran A,</a:t>
            </a:r>
          </a:p>
          <a:p>
            <a:r>
              <a:rPr lang="en-IN" sz="3600" b="1" cap="none" dirty="0">
                <a:solidFill>
                  <a:srgbClr val="7030A0"/>
                </a:solidFill>
              </a:rPr>
              <a:t>Rama Lakshman A,</a:t>
            </a:r>
          </a:p>
          <a:p>
            <a:r>
              <a:rPr lang="en-IN" sz="3600" b="1" cap="none" dirty="0">
                <a:solidFill>
                  <a:srgbClr val="7030A0"/>
                </a:solidFill>
              </a:rPr>
              <a:t>Mayuri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7084" y="1002890"/>
            <a:ext cx="10776156" cy="5633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I</a:t>
            </a:r>
            <a:r>
              <a:rPr lang="en-IN" sz="2400" cap="none" dirty="0" err="1"/>
              <a:t>mplementation</a:t>
            </a:r>
            <a:r>
              <a:rPr lang="en-IN" sz="2400" cap="none" dirty="0"/>
              <a:t> of drag and drop feature for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Sending emails to the users when they registered and tasks completed.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Implement a </a:t>
            </a:r>
            <a:r>
              <a:rPr lang="en-IN" sz="2400" cap="none" dirty="0" err="1"/>
              <a:t>sideNav</a:t>
            </a:r>
            <a:r>
              <a:rPr lang="en-IN" sz="2400" cap="none" dirty="0"/>
              <a:t> feature for the </a:t>
            </a:r>
            <a:r>
              <a:rPr lang="en-IN" sz="2400" cap="none" dirty="0" err="1"/>
              <a:t>boardList</a:t>
            </a:r>
            <a:r>
              <a:rPr lang="en-IN" sz="2400" cap="none" dirty="0"/>
              <a:t> 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Implement the edit profile option.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149" y="149028"/>
            <a:ext cx="10364451" cy="716211"/>
          </a:xfrm>
        </p:spPr>
        <p:txBody>
          <a:bodyPr>
            <a:normAutofit/>
          </a:bodyPr>
          <a:lstStyle/>
          <a:p>
            <a:r>
              <a:rPr lang="en-US" i="1" u="sng" cap="none" dirty="0">
                <a:solidFill>
                  <a:srgbClr val="7030A0"/>
                </a:solidFill>
              </a:rPr>
              <a:t>F</a:t>
            </a:r>
            <a:r>
              <a:rPr lang="en-IN" i="1" u="sng" cap="none" dirty="0" err="1">
                <a:solidFill>
                  <a:srgbClr val="7030A0"/>
                </a:solidFill>
              </a:rPr>
              <a:t>uture</a:t>
            </a:r>
            <a:r>
              <a:rPr lang="en-IN" i="1" u="sng" cap="none" dirty="0">
                <a:solidFill>
                  <a:srgbClr val="7030A0"/>
                </a:solidFill>
              </a:rPr>
              <a:t> Enhancement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7084" y="1002890"/>
            <a:ext cx="10776156" cy="2684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Single page application for </a:t>
            </a:r>
            <a:r>
              <a:rPr lang="en-IN" sz="2400" i="1" u="sng" cap="none" dirty="0"/>
              <a:t>Kanban Board</a:t>
            </a:r>
            <a:r>
              <a:rPr lang="en-IN" sz="2400" cap="none" dirty="0"/>
              <a:t> is created using the angular framework.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JWT is used to authorize users to the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 User login information saved in </a:t>
            </a:r>
            <a:r>
              <a:rPr lang="en-IN" sz="2400" cap="none" dirty="0" err="1"/>
              <a:t>Mysql</a:t>
            </a:r>
            <a:r>
              <a:rPr lang="en-IN" sz="2400" cap="none" dirty="0"/>
              <a:t>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Board information saved in Mongo database.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cap="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149" y="149028"/>
            <a:ext cx="10364451" cy="716211"/>
          </a:xfrm>
        </p:spPr>
        <p:txBody>
          <a:bodyPr>
            <a:normAutofit/>
          </a:bodyPr>
          <a:lstStyle/>
          <a:p>
            <a:r>
              <a:rPr lang="en-IN" i="1" u="sng" cap="none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255638" y="3714136"/>
            <a:ext cx="11130117" cy="231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500" i="1" cap="none" dirty="0">
                <a:solidFill>
                  <a:srgbClr val="7030A0"/>
                </a:solidFill>
              </a:rPr>
              <a:t>Q &amp;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07296" y="1002890"/>
            <a:ext cx="10776156" cy="52209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For Spring boot application: </a:t>
            </a:r>
            <a:r>
              <a:rPr lang="en-IN" sz="2400" cap="none" dirty="0">
                <a:hlinkClick r:id="rId2"/>
              </a:rPr>
              <a:t>https://spring.io/</a:t>
            </a:r>
            <a:endParaRPr lang="en-IN" sz="2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For Angular framework: </a:t>
            </a:r>
            <a:r>
              <a:rPr lang="en-IN" sz="2400" cap="none" dirty="0">
                <a:hlinkClick r:id="rId3"/>
              </a:rPr>
              <a:t>https://angular.io/</a:t>
            </a:r>
            <a:endParaRPr lang="en-IN" sz="2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For Angular Materials: </a:t>
            </a:r>
            <a:r>
              <a:rPr lang="en-IN" sz="2400" cap="none" dirty="0">
                <a:hlinkClick r:id="rId4"/>
              </a:rPr>
              <a:t>https://material.angular.io/</a:t>
            </a:r>
            <a:endParaRPr lang="en-IN" sz="2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For CSS: </a:t>
            </a:r>
            <a:r>
              <a:rPr lang="en-IN" sz="2400" cap="none" dirty="0">
                <a:hlinkClick r:id="rId5"/>
              </a:rPr>
              <a:t>https://getbootstrap.com/</a:t>
            </a:r>
            <a:endParaRPr lang="en-IN" sz="2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For CSS: </a:t>
            </a:r>
            <a:r>
              <a:rPr lang="en-IN" sz="2400" cap="none" dirty="0">
                <a:hlinkClick r:id="rId6"/>
              </a:rPr>
              <a:t>https://fonts.google.com/icons</a:t>
            </a:r>
            <a:endParaRPr lang="en-IN" sz="2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Kanban board ref: </a:t>
            </a:r>
            <a:r>
              <a:rPr lang="en-IN" sz="2400" cap="none" dirty="0">
                <a:hlinkClick r:id="rId7"/>
              </a:rPr>
              <a:t>https://kanbantool.com/kanban-board</a:t>
            </a:r>
            <a:endParaRPr lang="en-IN" sz="2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Kanban board ref: https://trello.com/</a:t>
            </a:r>
          </a:p>
          <a:p>
            <a:pPr marL="0" indent="0">
              <a:buNone/>
            </a:pPr>
            <a:endParaRPr lang="en-IN" sz="2400" cap="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149" y="149028"/>
            <a:ext cx="10364451" cy="716211"/>
          </a:xfrm>
        </p:spPr>
        <p:txBody>
          <a:bodyPr>
            <a:normAutofit/>
          </a:bodyPr>
          <a:lstStyle/>
          <a:p>
            <a:r>
              <a:rPr lang="en-US" i="1" u="sng" cap="none" dirty="0">
                <a:solidFill>
                  <a:srgbClr val="7030A0"/>
                </a:solidFill>
              </a:rPr>
              <a:t>B</a:t>
            </a:r>
            <a:r>
              <a:rPr lang="en-IN" i="1" u="sng" cap="none" dirty="0" err="1">
                <a:solidFill>
                  <a:srgbClr val="7030A0"/>
                </a:solidFill>
              </a:rPr>
              <a:t>ibliography</a:t>
            </a:r>
            <a:endParaRPr lang="en-IN" i="1" u="sng" cap="none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61" y="2848897"/>
            <a:ext cx="9310278" cy="1160206"/>
          </a:xfrm>
        </p:spPr>
        <p:txBody>
          <a:bodyPr>
            <a:normAutofit/>
          </a:bodyPr>
          <a:lstStyle/>
          <a:p>
            <a:r>
              <a:rPr lang="en-IN" sz="6600" cap="none" dirty="0">
                <a:solidFill>
                  <a:srgbClr val="7030A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24" y="117989"/>
            <a:ext cx="10364451" cy="1130708"/>
          </a:xfrm>
        </p:spPr>
        <p:txBody>
          <a:bodyPr>
            <a:normAutofit/>
          </a:bodyPr>
          <a:lstStyle/>
          <a:p>
            <a:r>
              <a:rPr lang="en-IN" i="1" u="sng" cap="none" dirty="0">
                <a:solidFill>
                  <a:srgbClr val="7030A0"/>
                </a:solidFill>
              </a:rP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30" y="1438275"/>
            <a:ext cx="10363835" cy="5237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Design a single-page application for the </a:t>
            </a:r>
            <a:r>
              <a:rPr lang="en-IN" sz="2400" u="sng" cap="none" dirty="0"/>
              <a:t>Kanban Board</a:t>
            </a:r>
            <a:r>
              <a:rPr lang="en-IN" sz="2400" cap="none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Adhere to </a:t>
            </a:r>
            <a:r>
              <a:rPr lang="en-IN" sz="2400" i="1" u="sng" cap="none" dirty="0"/>
              <a:t>SRP</a:t>
            </a:r>
            <a:r>
              <a:rPr lang="en-IN" sz="2400" cap="none" dirty="0"/>
              <a:t> and </a:t>
            </a:r>
            <a:r>
              <a:rPr lang="en-IN" sz="2400" i="1" u="sng" cap="none" dirty="0"/>
              <a:t>DRY</a:t>
            </a:r>
            <a:r>
              <a:rPr lang="en-IN" sz="2400" cap="none" dirty="0"/>
              <a:t> principles.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User Interface should be pleasing.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Board can be accessed only for valid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Team members can also get the credentials for accessing the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Save the board details in the Databases.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After completing each task send the notification and save it in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Apply the WIP(Work In Progress) limit to each member for the In-Progress stage.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cap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24" y="117989"/>
            <a:ext cx="10364451" cy="1130708"/>
          </a:xfrm>
        </p:spPr>
        <p:txBody>
          <a:bodyPr>
            <a:normAutofit/>
          </a:bodyPr>
          <a:lstStyle/>
          <a:p>
            <a:r>
              <a:rPr lang="en-IN" i="1" u="sng" cap="none" dirty="0">
                <a:solidFill>
                  <a:srgbClr val="7030A0"/>
                </a:solidFill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248698"/>
            <a:ext cx="10363826" cy="54274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Kanban is a workflow management method that allows project managers to visualize their team’s work on easy-to-use boards that facilitate planning, scheduling, and tracking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Kanban's visual nature makes it easy for team members to see the flow of work at a glance.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Work items in Kanban are represented by cards on the board and Each card contains essential information about the task, making it easy to understand and prioritize.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Kanban allows teams to define and adapt their workflows based on the unique needs of their projects.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95" y="-635"/>
            <a:ext cx="10364470" cy="1249680"/>
          </a:xfrm>
        </p:spPr>
        <p:txBody>
          <a:bodyPr>
            <a:normAutofit/>
          </a:bodyPr>
          <a:lstStyle/>
          <a:p>
            <a:r>
              <a:rPr lang="en-IN" i="1" u="sng" cap="none" dirty="0">
                <a:solidFill>
                  <a:srgbClr val="7030A0"/>
                </a:solidFill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30" y="862330"/>
            <a:ext cx="10363835" cy="5814060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Angular framework – used to create a single-page website for Kanban-board.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JWT – used for authorization of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err="1"/>
              <a:t>Mysql</a:t>
            </a:r>
            <a:r>
              <a:rPr lang="en-US" sz="2400" cap="none" dirty="0"/>
              <a:t> database- used to store the login credentials of the users in table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Mongo database- used to store the board information and notifications in document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Spring boot framework – used to create the web application for the Kanban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Microservices design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cap="none" dirty="0"/>
              <a:t>API Gateway pattern - acts as the single entry point to our application.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cap="none" dirty="0"/>
              <a:t>Service Discovery pattern – used to route requests for the client to the available service instance of the microservice.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4" y="176673"/>
            <a:ext cx="10363200" cy="890128"/>
          </a:xfrm>
        </p:spPr>
        <p:txBody>
          <a:bodyPr>
            <a:normAutofit/>
          </a:bodyPr>
          <a:lstStyle/>
          <a:p>
            <a:r>
              <a:rPr lang="en-US" i="1" u="sng" cap="none" dirty="0">
                <a:solidFill>
                  <a:srgbClr val="7030A0"/>
                </a:solidFill>
              </a:rPr>
              <a:t>C</a:t>
            </a:r>
            <a:r>
              <a:rPr lang="en-IN" i="1" u="sng" cap="none" dirty="0">
                <a:solidFill>
                  <a:srgbClr val="7030A0"/>
                </a:solidFill>
              </a:rPr>
              <a:t>lass Diagram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2" y="1066800"/>
            <a:ext cx="8259097" cy="56149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300" y="1381575"/>
            <a:ext cx="10143099" cy="4985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4" y="176673"/>
            <a:ext cx="10363200" cy="890128"/>
          </a:xfrm>
        </p:spPr>
        <p:txBody>
          <a:bodyPr>
            <a:normAutofit/>
          </a:bodyPr>
          <a:lstStyle/>
          <a:p>
            <a:r>
              <a:rPr lang="en-US" i="1" u="sng" cap="none" dirty="0">
                <a:solidFill>
                  <a:srgbClr val="7030A0"/>
                </a:solidFill>
              </a:rPr>
              <a:t>Architecture</a:t>
            </a:r>
            <a:r>
              <a:rPr lang="en-IN" i="1" u="sng" cap="none" dirty="0">
                <a:solidFill>
                  <a:srgbClr val="7030A0"/>
                </a:solidFill>
              </a:rPr>
              <a:t>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76213"/>
            <a:ext cx="10363200" cy="890587"/>
          </a:xfrm>
        </p:spPr>
        <p:txBody>
          <a:bodyPr>
            <a:normAutofit/>
          </a:bodyPr>
          <a:lstStyle/>
          <a:p>
            <a:r>
              <a:rPr lang="en-US" i="1" u="sng" cap="none" dirty="0">
                <a:solidFill>
                  <a:srgbClr val="7030A0"/>
                </a:solidFill>
              </a:rPr>
              <a:t>Architecture</a:t>
            </a:r>
            <a:r>
              <a:rPr lang="en-IN" i="1" u="sng" cap="none" dirty="0">
                <a:solidFill>
                  <a:srgbClr val="7030A0"/>
                </a:solidFill>
              </a:rPr>
              <a:t> Diagram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2" y="998176"/>
            <a:ext cx="10321718" cy="568361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6920" y="669290"/>
            <a:ext cx="10775950" cy="5967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Only authorized users can access the Kanban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 The user can add the team members to the board and members will get permission to access the board through login.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Creation of the new board will have 4 stages as default stages and they are </a:t>
            </a:r>
            <a:r>
              <a:rPr lang="en-US" sz="2400" u="sng" cap="none" dirty="0"/>
              <a:t>To be done</a:t>
            </a:r>
            <a:r>
              <a:rPr lang="en-US" sz="2400" cap="none" dirty="0"/>
              <a:t>, </a:t>
            </a:r>
            <a:r>
              <a:rPr lang="en-US" sz="2400" u="sng" cap="none" dirty="0"/>
              <a:t>In progress</a:t>
            </a:r>
            <a:r>
              <a:rPr lang="en-US" sz="2400" cap="none" dirty="0"/>
              <a:t>, </a:t>
            </a:r>
            <a:r>
              <a:rPr lang="en-US" sz="2400" u="sng" cap="none" dirty="0"/>
              <a:t>backlog</a:t>
            </a:r>
            <a:r>
              <a:rPr lang="en-US" sz="2400" cap="none" dirty="0"/>
              <a:t>, and </a:t>
            </a:r>
            <a:r>
              <a:rPr lang="en-US" sz="2400" u="sng" cap="none" dirty="0"/>
              <a:t>completed</a:t>
            </a:r>
            <a:r>
              <a:rPr lang="en-US" sz="2400" cap="none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New tasks can be added only to the </a:t>
            </a:r>
            <a:r>
              <a:rPr lang="en-US" sz="2400" u="sng" cap="none" dirty="0"/>
              <a:t>To be done</a:t>
            </a:r>
            <a:r>
              <a:rPr lang="en-US" sz="2400" cap="none" dirty="0"/>
              <a:t> stage.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Each task can be assigned to only one member from the team members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Tasks can be moved to different stages.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Each member can have a maximum of 2 tasks in </a:t>
            </a:r>
            <a:r>
              <a:rPr lang="en-US" sz="2400" u="sng" cap="none" dirty="0"/>
              <a:t>In progress</a:t>
            </a:r>
            <a:r>
              <a:rPr lang="en-US" sz="2400" cap="none" dirty="0"/>
              <a:t> stage.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/>
              <a:t>When the task is completed, the user can see that message in the notification tab.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130" y="149225"/>
            <a:ext cx="10364470" cy="520700"/>
          </a:xfrm>
        </p:spPr>
        <p:txBody>
          <a:bodyPr>
            <a:normAutofit fontScale="90000"/>
          </a:bodyPr>
          <a:lstStyle/>
          <a:p>
            <a:r>
              <a:rPr lang="en-US" i="1" u="sng" cap="none" dirty="0">
                <a:solidFill>
                  <a:srgbClr val="7030A0"/>
                </a:solidFill>
              </a:rPr>
              <a:t>Working of Kanban Board</a:t>
            </a:r>
            <a:endParaRPr lang="en-IN" i="1" u="sng" cap="none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8DF8-FF7F-01F5-2C66-9F39F18E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818722"/>
          </a:xfrm>
        </p:spPr>
        <p:txBody>
          <a:bodyPr/>
          <a:lstStyle/>
          <a:p>
            <a:r>
              <a:rPr lang="en-US" sz="8000" i="1" u="sng" cap="none" dirty="0">
                <a:solidFill>
                  <a:srgbClr val="7030A0"/>
                </a:solidFill>
              </a:rPr>
              <a:t>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5315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266</TotalTime>
  <Words>600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Droplet</vt:lpstr>
      <vt:lpstr>Project – Kanban board</vt:lpstr>
      <vt:lpstr>Problem statements</vt:lpstr>
      <vt:lpstr>Introduction to project</vt:lpstr>
      <vt:lpstr>Tools &amp; Technologies</vt:lpstr>
      <vt:lpstr>Class Diagram</vt:lpstr>
      <vt:lpstr>Architecture Diagram</vt:lpstr>
      <vt:lpstr>Architecture Diagram</vt:lpstr>
      <vt:lpstr>Working of Kanban Board</vt:lpstr>
      <vt:lpstr>Demonstration</vt:lpstr>
      <vt:lpstr>Future Enhancement</vt:lpstr>
      <vt:lpstr>Conclusion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Bake My Cake</dc:title>
  <dc:creator>bas.ayyanar@hotmail.com</dc:creator>
  <cp:lastModifiedBy>bas.ayyanar@hotmail.com</cp:lastModifiedBy>
  <cp:revision>27</cp:revision>
  <dcterms:created xsi:type="dcterms:W3CDTF">2023-09-01T04:20:00Z</dcterms:created>
  <dcterms:modified xsi:type="dcterms:W3CDTF">2023-11-28T07:34:04Z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0EDDDC94E3E3434DB4B49C86179ED61C</vt:lpwstr>
  </property>
  <property fmtid="{D5CDD505-2E9C-101B-9397-08002B2CF9AE}" pid="3" name="KSOProductBuildVer">
    <vt:lpwstr>1033-11.2.0.11225</vt:lpwstr>
  </property>
</Properties>
</file>