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A28"/>
    <a:srgbClr val="BC1142"/>
    <a:srgbClr val="952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B9560-03F1-49AB-9890-DDE56A4C2F04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E4B2F-A996-4D2C-8E1D-2E8CA17725B0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8380-0142-40DD-AE12-D8D2345275F5}" type="datetime1">
              <a:rPr lang="en-US" smtClean="0"/>
              <a:t>6/22/2017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4BAF-A650-41D5-84E4-294FC21A24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CCE2-0787-4349-8297-4CBA18E6804B}" type="datetime1">
              <a:rPr lang="en-US" smtClean="0"/>
              <a:t>6/22/2017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4BAF-A650-41D5-84E4-294FC21A24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E5DF-6EEE-4D7C-A191-A7DA0DCE879C}" type="datetime1">
              <a:rPr lang="en-US" smtClean="0"/>
              <a:t>6/22/2017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4BAF-A650-41D5-84E4-294FC21A24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2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BE9-D5A3-459F-B315-6C08000B01E8}" type="datetime1">
              <a:rPr lang="en-US" smtClean="0"/>
              <a:t>6/22/2017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4BAF-A650-41D5-84E4-294FC21A24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4716-40BD-4675-B0FB-B581158CE20B}" type="datetime1">
              <a:rPr lang="en-US" smtClean="0"/>
              <a:t>6/22/2017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4BAF-A650-41D5-84E4-294FC21A24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9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6106-A905-4CC9-8446-99DD52263698}" type="datetime1">
              <a:rPr lang="en-US" smtClean="0"/>
              <a:t>6/22/2017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4BAF-A650-41D5-84E4-294FC21A24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8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DA92-966A-4089-87C9-B54940D85E45}" type="datetime1">
              <a:rPr lang="en-US" smtClean="0"/>
              <a:t>6/22/2017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4BAF-A650-41D5-84E4-294FC21A24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7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6157-0534-4D5E-A216-812DEF2D2273}" type="datetime1">
              <a:rPr lang="en-US" smtClean="0"/>
              <a:t>6/22/2017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4BAF-A650-41D5-84E4-294FC21A24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6454-FECF-4805-B547-89ACC0CEE88D}" type="datetime1">
              <a:rPr lang="en-US" smtClean="0"/>
              <a:t>6/22/2017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4BAF-A650-41D5-84E4-294FC21A24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7A02-B72B-42E3-BBDC-47B870F9A41E}" type="datetime1">
              <a:rPr lang="en-US" smtClean="0"/>
              <a:t>6/22/2017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4BAF-A650-41D5-84E4-294FC21A24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7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C47-8031-4115-B502-6D0EBD07EEC9}" type="datetime1">
              <a:rPr lang="en-US" smtClean="0"/>
              <a:t>6/22/2017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4BAF-A650-41D5-84E4-294FC21A24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9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38F4-ECA9-4829-B943-A4644DEA8E36}" type="datetime1">
              <a:rPr lang="en-US" smtClean="0"/>
              <a:t>6/22/2017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4BAF-A650-41D5-84E4-294FC21A24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58686" y="1747514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PiPlay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05269" y="5692095"/>
            <a:ext cx="7050833" cy="531423"/>
          </a:xfr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BC1142"/>
                </a:solidFill>
              </a:rPr>
              <a:t>Par Eric LEFEVBRE/Evan MARTHO </a:t>
            </a:r>
            <a:r>
              <a:rPr lang="en-US" i="1" dirty="0" smtClean="0">
                <a:solidFill>
                  <a:srgbClr val="75AA28"/>
                </a:solidFill>
              </a:rPr>
              <a:t>29/06/2017</a:t>
            </a:r>
            <a:endParaRPr lang="en-US" i="1" dirty="0">
              <a:solidFill>
                <a:srgbClr val="75AA28"/>
              </a:solidFill>
            </a:endParaRPr>
          </a:p>
        </p:txBody>
      </p:sp>
      <p:pic>
        <p:nvPicPr>
          <p:cNvPr id="1026" name="Picture 2" descr="ist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00" y="5247205"/>
            <a:ext cx="82867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MyS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188" y="5692095"/>
            <a:ext cx="14033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9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849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8996265" cy="1184988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BC1142"/>
                </a:solidFill>
              </a:rPr>
              <a:t>Sommaire</a:t>
            </a:r>
            <a:endParaRPr lang="en-US" b="1" dirty="0">
              <a:solidFill>
                <a:srgbClr val="BC114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4BAF-A650-41D5-84E4-294FC21A24E5}" type="slidenum">
              <a:rPr lang="en-US" smtClean="0">
                <a:solidFill>
                  <a:srgbClr val="75AA28"/>
                </a:solidFill>
              </a:rPr>
              <a:t>2</a:t>
            </a:fld>
            <a:endParaRPr lang="en-US" dirty="0">
              <a:solidFill>
                <a:srgbClr val="75AA28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665" y="48208"/>
            <a:ext cx="1088572" cy="10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849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8996265" cy="1184988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C1142"/>
                </a:solidFill>
              </a:rPr>
              <a:t>Introduction</a:t>
            </a:r>
            <a:endParaRPr lang="en-US" b="1" dirty="0">
              <a:solidFill>
                <a:srgbClr val="BC114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4BAF-A650-41D5-84E4-294FC21A24E5}" type="slidenum">
              <a:rPr lang="en-US" smtClean="0">
                <a:solidFill>
                  <a:srgbClr val="75AA28"/>
                </a:solidFill>
              </a:rPr>
              <a:t>3</a:t>
            </a:fld>
            <a:endParaRPr lang="en-US" dirty="0">
              <a:solidFill>
                <a:srgbClr val="75AA28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665" y="48208"/>
            <a:ext cx="1088572" cy="10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849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8996265" cy="1184988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C1142"/>
                </a:solidFill>
              </a:rPr>
              <a:t>Nom et logo</a:t>
            </a:r>
            <a:endParaRPr lang="en-US" b="1" dirty="0">
              <a:solidFill>
                <a:srgbClr val="BC114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4BAF-A650-41D5-84E4-294FC21A24E5}" type="slidenum">
              <a:rPr lang="en-US" smtClean="0">
                <a:solidFill>
                  <a:srgbClr val="75AA28"/>
                </a:solidFill>
              </a:rPr>
              <a:t>4</a:t>
            </a:fld>
            <a:endParaRPr lang="en-US" dirty="0">
              <a:solidFill>
                <a:srgbClr val="75AA28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665" y="48208"/>
            <a:ext cx="1088572" cy="10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PiPlay</vt:lpstr>
      <vt:lpstr>Sommaire</vt:lpstr>
      <vt:lpstr>Introduction</vt:lpstr>
      <vt:lpstr>Nom et 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VIDEO LIBRARY</dc:title>
  <dc:creator>Evan Martho</dc:creator>
  <cp:lastModifiedBy>Evan Martho</cp:lastModifiedBy>
  <cp:revision>22</cp:revision>
  <dcterms:created xsi:type="dcterms:W3CDTF">2017-04-26T20:23:58Z</dcterms:created>
  <dcterms:modified xsi:type="dcterms:W3CDTF">2017-06-22T21:17:53Z</dcterms:modified>
</cp:coreProperties>
</file>