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65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74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0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94587C-6FA7-447E-A14A-D84CF3FAB0A3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2AECFE-D43F-4986-BF8E-4BC083007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0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C647-510E-9802-5C9E-FF5B1D672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 Segmentation and Data Extraction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E59F1-5C58-E3DE-50F4-6D38196EB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-Presented by- Mayuri Sarda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1FD-348A-14C8-B622-691F279D2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35F5B-53CF-7171-40FF-F56D0DD6C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96EA-6F5D-FBAC-9CA6-90229A27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BD9899-B4C7-3FFA-8A7E-A7CD4E835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1381" y="2619375"/>
            <a:ext cx="88694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Segmentation: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Detectron2 framework for instance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a pre-trained Mask R-CNN model from the model zoo.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segmentation to identify objects within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Identification and Text Extraction: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optical character recognition (OCR) to extract text from segmented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BLIP (Bootstrapping Language-Image Pretraining) for generating descriptions of the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3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71C-9D5D-3526-EF5F-7434FCCD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348A5-37F6-B43C-E32D-E47B6C8BE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3394" y="3034874"/>
            <a:ext cx="103326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Mapping and Storage: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and store data (object type, detected text, descriptions) in an SQLite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JSON file for structured data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and Output Generation: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annotated images and tabular data for segmented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final output and data in a user-friendly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5FE4-9BF9-8583-8CE4-851712C3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F66950-261E-B243-DC13-7C0FCE0ED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034874"/>
            <a:ext cx="77540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Setup and Preprocessing: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necessary libraries and frameworks (Detectron2,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BLIP).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and display the original input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Image Segmentation: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and load the Mask R-CNN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instance segmentation on the input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3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F72D-237E-B1F8-511C-C34C3B3A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A6601-9108-BAC7-EFF4-AE99C9BD4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480876"/>
            <a:ext cx="580479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Text and Description Extraction: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text from segmented objects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descriptions using the BLIP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Data Storage and Mapping: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extracted data in an SQLite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JSON file for structured data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5.Visualization: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Annotate the original image with segmentation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data in a tabular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AF37-4859-DF57-DFE8-E1708CC1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820" y="738551"/>
            <a:ext cx="7729728" cy="1188720"/>
          </a:xfrm>
        </p:spPr>
        <p:txBody>
          <a:bodyPr/>
          <a:lstStyle/>
          <a:p>
            <a:r>
              <a:rPr lang="en-US" dirty="0"/>
              <a:t>Input image and segmented image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444DB-B326-C6D8-0380-B3ADBE753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7" y="2418735"/>
            <a:ext cx="4955459" cy="382474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6AF76BD-5FBF-6A6F-85E2-4652D96E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7539"/>
            <a:ext cx="5407741" cy="38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B84F-32FC-B119-11C1-FFE6AB4F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1737"/>
            <a:ext cx="7729728" cy="1188720"/>
          </a:xfrm>
        </p:spPr>
        <p:txBody>
          <a:bodyPr/>
          <a:lstStyle/>
          <a:p>
            <a:r>
              <a:rPr lang="en-US" dirty="0"/>
              <a:t>Output image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514D7-EAA8-BF3E-5053-3ECF9337E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2153412"/>
            <a:ext cx="9104670" cy="4503027"/>
          </a:xfrm>
        </p:spPr>
      </p:pic>
    </p:spTree>
    <p:extLst>
      <p:ext uri="{BB962C8B-B14F-4D97-AF65-F5344CB8AC3E}">
        <p14:creationId xmlns:p14="http://schemas.microsoft.com/office/powerpoint/2010/main" val="4047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226D-9789-7016-1E77-1CD44438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645" y="532073"/>
            <a:ext cx="7729728" cy="1205288"/>
          </a:xfrm>
        </p:spPr>
        <p:txBody>
          <a:bodyPr>
            <a:normAutofit/>
          </a:bodyPr>
          <a:lstStyle/>
          <a:p>
            <a:r>
              <a:rPr lang="en-US" dirty="0"/>
              <a:t>Challenges and solution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59B945-F22A-C845-22E0-973618A0E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789" y="2342378"/>
            <a:ext cx="1135809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Model Installations: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compatibility between various libraries and model versions can be tricky, especially with frameworks like Detectron2 and Torch, which have specific dependency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and Complex Images: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Processing large and complex images can be resource-intensive, leading to slow performance or memory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Corrupted Models: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Encountering truncated or corrupted model files can halt the progress of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7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2D4D-AA99-5F51-50E3-0EBE2F2C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2BD90C-C7A3-B801-B6D6-C4A2D5764C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256" y="3034873"/>
            <a:ext cx="98775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Extraction Accuracy: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Achieving high accuracy in text extraction, especially from images with varying quality and text orientations.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Multiple Models: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multiple models (e.g., segmentation, text extraction, description generation) into a seamless pipeline can be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631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</TotalTime>
  <Words>401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Image Segmentation and Data Extraction Pipeline</vt:lpstr>
      <vt:lpstr>Approach overview</vt:lpstr>
      <vt:lpstr>Approach overview</vt:lpstr>
      <vt:lpstr>Implementation steps</vt:lpstr>
      <vt:lpstr>Implementation steps</vt:lpstr>
      <vt:lpstr>Input image and segmented image</vt:lpstr>
      <vt:lpstr>Output image</vt:lpstr>
      <vt:lpstr>Challenges and solution</vt:lpstr>
      <vt:lpstr>Challenges and solution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MAYURI</dc:creator>
  <cp:lastModifiedBy>MAYURI</cp:lastModifiedBy>
  <cp:revision>2</cp:revision>
  <dcterms:created xsi:type="dcterms:W3CDTF">2024-08-05T16:57:58Z</dcterms:created>
  <dcterms:modified xsi:type="dcterms:W3CDTF">2024-08-05T17:35:06Z</dcterms:modified>
</cp:coreProperties>
</file>