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EB6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6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71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02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43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8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08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99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79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26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81611-2B5E-4711-911D-DED031F257BE}"/>
              </a:ext>
            </a:extLst>
          </p:cNvPr>
          <p:cNvSpPr txBox="1"/>
          <p:nvPr/>
        </p:nvSpPr>
        <p:spPr>
          <a:xfrm>
            <a:off x="1337365" y="1520576"/>
            <a:ext cx="484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Seven Days Workshop on: </a:t>
            </a:r>
            <a:r>
              <a:rPr lang="en-US" sz="6000" dirty="0">
                <a:latin typeface="Algerian" panose="04020705040A02060702" pitchFamily="82" charset="0"/>
              </a:rPr>
              <a:t>Cricket Analytics</a:t>
            </a:r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EB049-8570-4B6D-9788-92808D56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2" y="606176"/>
            <a:ext cx="3647327" cy="3821986"/>
          </a:xfrm>
          <a:prstGeom prst="rect">
            <a:avLst/>
          </a:prstGeom>
          <a:ln w="381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0676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DD2E-334B-48D4-978E-A24641C0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730" y="2165934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7684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6A45-9FF4-4A48-95E6-1ACAED8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084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Content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6CC7-AFA8-4632-B3D1-33EFA912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20" y="162140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1   : Introduction With Basic Of Python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2   : Introduction To Cricket Analytics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3   : About Pandas And Matplotlib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4   : Sachin Vs Virat: Analytical Debate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5   : Matchup: ABD Vs Bumrah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6   : Session About How To Prepare A IPL Scorecard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7   : Live/QA Session</a:t>
            </a:r>
          </a:p>
        </p:txBody>
      </p:sp>
    </p:spTree>
    <p:extLst>
      <p:ext uri="{BB962C8B-B14F-4D97-AF65-F5344CB8AC3E}">
        <p14:creationId xmlns:p14="http://schemas.microsoft.com/office/powerpoint/2010/main" val="28191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3EA-ACF8-4FFE-AA1F-18412BD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4"/>
            <a:ext cx="10515600" cy="68283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cricket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3CE0-E846-4202-B836-ADC00491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90" y="1345915"/>
            <a:ext cx="10515600" cy="500570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Cricket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 is about 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summarizing the sports data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form of numbers.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Cricket Analytics is simply the study of analytical data involving players and their performances in order to determine their weaknesses and strengths.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Cricket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 is on the rise and will continue to play a significant role in how teams operate, pick their players, how they play the game, etc.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runs scored by a batsman, the wickets taken by a bowler, or the matches won by a cricket team – these are all examples of the most important numbers in the game of cricket.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5344-5D2B-444F-9421-C50B31F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Case study 1: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Sachin vs Virat Analytical Debate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480F-2734-4DF7-9D8A-8A877B6A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30320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 per innings by both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 rate of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no. 100’s by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no. 50’s by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contribution of runs to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B7F9-A483-4160-914B-3860A0F0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9" y="2613714"/>
            <a:ext cx="4899972" cy="34480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0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BE65-2785-46F5-A42A-6961C931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29"/>
            <a:ext cx="10515600" cy="589856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Sachin vs Virat Analytical Debate</a:t>
            </a:r>
          </a:p>
          <a:p>
            <a:pPr marL="0" indent="0">
              <a:buNone/>
            </a:pP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D9F7F1-95EA-4A21-9555-935BB487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8577"/>
              </p:ext>
            </p:extLst>
          </p:nvPr>
        </p:nvGraphicFramePr>
        <p:xfrm>
          <a:off x="1674688" y="2682027"/>
          <a:ext cx="9113180" cy="3235886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78295">
                  <a:extLst>
                    <a:ext uri="{9D8B030D-6E8A-4147-A177-3AD203B41FA5}">
                      <a16:colId xmlns:a16="http://schemas.microsoft.com/office/drawing/2014/main" val="1285834360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662746384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238386896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4152562467"/>
                    </a:ext>
                  </a:extLst>
                </a:gridCol>
              </a:tblGrid>
              <a:tr h="6455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Winner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6558442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Per Innings</a:t>
                      </a:r>
                      <a:endParaRPr lang="en-IN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1.94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2.03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4263785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1.22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3685236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100’s Per Match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3112090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50’s Per Match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589202"/>
                  </a:ext>
                </a:extLst>
              </a:tr>
              <a:tr h="7943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Contribution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17.61%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268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8C3A-8B32-454D-87BB-29BB1ED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Case study 2:</a:t>
            </a:r>
            <a:b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Matchup: ABD Vs Bumrah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5B66-324E-47DB-95D2-FDFC6404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91965"/>
            <a:ext cx="8946541" cy="419548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runs scored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balls faced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times dismissed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 rate of ABD against Bumrah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EC2D3-9D85-4320-A63D-775701D5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45" y="2345325"/>
            <a:ext cx="4793954" cy="36861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3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FF25-8859-4272-93D9-E8BF6D70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932" y="195865"/>
            <a:ext cx="9052693" cy="852100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Matchup: ABD Vs Bumrah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1E235F-D0AB-460B-851A-CAA8C8503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55279"/>
              </p:ext>
            </p:extLst>
          </p:nvPr>
        </p:nvGraphicFramePr>
        <p:xfrm>
          <a:off x="2318106" y="2370155"/>
          <a:ext cx="7555788" cy="3055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77894">
                  <a:extLst>
                    <a:ext uri="{9D8B030D-6E8A-4147-A177-3AD203B41FA5}">
                      <a16:colId xmlns:a16="http://schemas.microsoft.com/office/drawing/2014/main" val="4054337295"/>
                    </a:ext>
                  </a:extLst>
                </a:gridCol>
                <a:gridCol w="3777894">
                  <a:extLst>
                    <a:ext uri="{9D8B030D-6E8A-4147-A177-3AD203B41FA5}">
                      <a16:colId xmlns:a16="http://schemas.microsoft.com/office/drawing/2014/main" val="2115237906"/>
                    </a:ext>
                  </a:extLst>
                </a:gridCol>
              </a:tblGrid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Balls Faced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5908403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Scored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80038696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78742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144.00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79549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A05A70-044F-4AB3-83B6-D6685EF82407}"/>
              </a:ext>
            </a:extLst>
          </p:cNvPr>
          <p:cNvSpPr txBox="1"/>
          <p:nvPr/>
        </p:nvSpPr>
        <p:spPr>
          <a:xfrm>
            <a:off x="1087900" y="1507664"/>
            <a:ext cx="173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E6-3C9C-48A1-81FA-3BC240C8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6" y="705743"/>
            <a:ext cx="10843517" cy="351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Of First Case Study </a:t>
            </a:r>
            <a:r>
              <a:rPr lang="en-IN" sz="3200" b="1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200" b="1" u="sng" dirty="0">
              <a:solidFill>
                <a:srgbClr val="EB6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More Runs Per Innings Than Sachin.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Contributed A Lot Runs To The Team's Victory Than Sachin.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Scored More No. Of 50’s Than Sachin.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7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2B172-BD95-4CB4-830E-893F7CEE5438}"/>
              </a:ext>
            </a:extLst>
          </p:cNvPr>
          <p:cNvSpPr txBox="1"/>
          <p:nvPr/>
        </p:nvSpPr>
        <p:spPr>
          <a:xfrm>
            <a:off x="664397" y="3893905"/>
            <a:ext cx="108435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Of Second Case Study</a:t>
            </a:r>
            <a:r>
              <a:rPr lang="en-IN" sz="3200" b="1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EB6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ABD Has 140+ Strike Rate Against Bumrah and He Scored More Than 120 Runs Against Him.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58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E6FD-C6F6-4673-999B-526CA6F9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54" y="103397"/>
            <a:ext cx="9404723" cy="769907"/>
          </a:xfrm>
        </p:spPr>
        <p:txBody>
          <a:bodyPr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IPL Scorecard Using Python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0161B-77ED-4C69-8ADB-FD5FCDFD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00" y="1547592"/>
            <a:ext cx="5722429" cy="4420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DB358-41FC-4D77-B8EA-C71131F1BE83}"/>
              </a:ext>
            </a:extLst>
          </p:cNvPr>
          <p:cNvSpPr txBox="1"/>
          <p:nvPr/>
        </p:nvSpPr>
        <p:spPr>
          <a:xfrm>
            <a:off x="750013" y="2220976"/>
            <a:ext cx="4715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Sunrisers Hyderabad</a:t>
            </a:r>
          </a:p>
          <a:p>
            <a:pPr algn="ctr"/>
            <a:r>
              <a:rPr lang="en-US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r>
              <a:rPr lang="en-IN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Royal Challengers Bangalore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BC93-43B8-43DD-9CBE-2FA6807BA861}"/>
              </a:ext>
            </a:extLst>
          </p:cNvPr>
          <p:cNvSpPr txBox="1"/>
          <p:nvPr/>
        </p:nvSpPr>
        <p:spPr>
          <a:xfrm>
            <a:off x="750013" y="1243367"/>
            <a:ext cx="471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Date: 5 April 2017</a:t>
            </a:r>
          </a:p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RCB Won The Toss And Decided To Bowl.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F6456-8180-468C-ABD4-05A3E19F168B}"/>
              </a:ext>
            </a:extLst>
          </p:cNvPr>
          <p:cNvSpPr txBox="1"/>
          <p:nvPr/>
        </p:nvSpPr>
        <p:spPr>
          <a:xfrm>
            <a:off x="750013" y="3925499"/>
            <a:ext cx="2753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SRH : 207/4  (20)</a:t>
            </a:r>
          </a:p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RCB : 172  (19.4</a:t>
            </a:r>
            <a:r>
              <a:rPr lang="en-US" sz="2000" b="1" dirty="0">
                <a:solidFill>
                  <a:srgbClr val="00B0F0"/>
                </a:solidFill>
              </a:rPr>
              <a:t>)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EAE72-B4E6-4339-AA77-537AA86D78AD}"/>
              </a:ext>
            </a:extLst>
          </p:cNvPr>
          <p:cNvSpPr txBox="1"/>
          <p:nvPr/>
        </p:nvSpPr>
        <p:spPr>
          <a:xfrm>
            <a:off x="750013" y="5260689"/>
            <a:ext cx="291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Result:</a:t>
            </a:r>
          </a:p>
          <a:p>
            <a:r>
              <a:rPr lang="en-US" sz="20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SRH Won By 35 Runs</a:t>
            </a:r>
            <a:endParaRPr lang="en-IN" sz="2000" b="1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432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Content of workshop</vt:lpstr>
      <vt:lpstr>Introduction to cricket analytics</vt:lpstr>
      <vt:lpstr>Case study 1: Sachin vs Virat Analytical Debate </vt:lpstr>
      <vt:lpstr>PowerPoint Presentation</vt:lpstr>
      <vt:lpstr>Case study 2: Matchup: ABD Vs Bumrah</vt:lpstr>
      <vt:lpstr>Matchup: ABD Vs Bumrah</vt:lpstr>
      <vt:lpstr>PowerPoint Presentation</vt:lpstr>
      <vt:lpstr>IPL Scorecard Using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smital bhalerao</dc:creator>
  <cp:lastModifiedBy>smital bhalerao</cp:lastModifiedBy>
  <cp:revision>69</cp:revision>
  <dcterms:created xsi:type="dcterms:W3CDTF">2021-12-30T21:54:03Z</dcterms:created>
  <dcterms:modified xsi:type="dcterms:W3CDTF">2022-01-17T13:23:00Z</dcterms:modified>
</cp:coreProperties>
</file>