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1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12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18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33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96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44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103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277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21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00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9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20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36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38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59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45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30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4C16553-E63B-4627-97CF-7A3C8AA68746}" type="datetimeFigureOut">
              <a:rPr lang="en-IN" smtClean="0"/>
              <a:t>31-12-2021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001F9EA-AA96-4DA9-A3C3-06D149C8470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525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F1632-4BFD-4917-B595-8ECF35886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90" y="1325367"/>
            <a:ext cx="6524090" cy="5016446"/>
          </a:xfrm>
          <a:prstGeom prst="rect">
            <a:avLst/>
          </a:prstGeom>
          <a:ln w="38100"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E295ADD-A531-4D64-BA87-90294AE1E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501" y="210527"/>
            <a:ext cx="7500991" cy="87853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57D3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Matchup:  AB de Villiers  vs  Bumrah</a:t>
            </a:r>
            <a:endParaRPr lang="en-IN" sz="4400" b="1" dirty="0">
              <a:solidFill>
                <a:srgbClr val="57D3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4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475E5D-3BA9-4BB2-ACE5-31A44D612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356300"/>
              </p:ext>
            </p:extLst>
          </p:nvPr>
        </p:nvGraphicFramePr>
        <p:xfrm>
          <a:off x="2810838" y="1732176"/>
          <a:ext cx="7113998" cy="3785048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556999">
                  <a:extLst>
                    <a:ext uri="{9D8B030D-6E8A-4147-A177-3AD203B41FA5}">
                      <a16:colId xmlns:a16="http://schemas.microsoft.com/office/drawing/2014/main" val="2512994553"/>
                    </a:ext>
                  </a:extLst>
                </a:gridCol>
                <a:gridCol w="3556999">
                  <a:extLst>
                    <a:ext uri="{9D8B030D-6E8A-4147-A177-3AD203B41FA5}">
                      <a16:colId xmlns:a16="http://schemas.microsoft.com/office/drawing/2014/main" val="2000890050"/>
                    </a:ext>
                  </a:extLst>
                </a:gridCol>
              </a:tblGrid>
              <a:tr h="94626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Balls Faced</a:t>
                      </a:r>
                      <a:endParaRPr lang="en-IN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79</a:t>
                      </a:r>
                      <a:endParaRPr lang="en-IN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11294410"/>
                  </a:ext>
                </a:extLst>
              </a:tr>
              <a:tr h="94626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Runs Scored</a:t>
                      </a:r>
                      <a:endParaRPr lang="en-IN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</a:t>
                      </a:r>
                      <a:endParaRPr lang="en-IN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78160851"/>
                  </a:ext>
                </a:extLst>
              </a:tr>
              <a:tr h="94626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Outs</a:t>
                      </a:r>
                      <a:endParaRPr lang="en-IN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N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63141319"/>
                  </a:ext>
                </a:extLst>
              </a:tr>
              <a:tr h="94626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Strike Rate</a:t>
                      </a:r>
                      <a:endParaRPr lang="en-IN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144.00</a:t>
                      </a:r>
                      <a:endParaRPr lang="en-IN" sz="2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gradFill flip="none" rotWithShape="1">
                      <a:gsLst>
                        <a:gs pos="0">
                          <a:schemeClr val="accent3">
                            <a:shade val="30000"/>
                            <a:satMod val="115000"/>
                          </a:schemeClr>
                        </a:gs>
                        <a:gs pos="50000">
                          <a:schemeClr val="accent3">
                            <a:shade val="67500"/>
                            <a:satMod val="115000"/>
                          </a:schemeClr>
                        </a:gs>
                        <a:gs pos="100000">
                          <a:schemeClr val="accent3">
                            <a:shade val="100000"/>
                            <a:satMod val="115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563771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982873-6E34-4D2D-AFE7-EF4415EAE7E5}"/>
              </a:ext>
            </a:extLst>
          </p:cNvPr>
          <p:cNvSpPr txBox="1"/>
          <p:nvPr/>
        </p:nvSpPr>
        <p:spPr>
          <a:xfrm>
            <a:off x="1089060" y="632890"/>
            <a:ext cx="408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  <a:endParaRPr lang="en-IN" sz="40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0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B638-4564-452E-99C3-D19A3E5F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305"/>
            <a:ext cx="2881045" cy="66091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F304DB-9D66-4D93-BF84-51E1E05C2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99" y="1270036"/>
            <a:ext cx="9612163" cy="4976652"/>
          </a:xfr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398660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012E-0EF0-45CA-B286-6F9C5327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8" y="140820"/>
            <a:ext cx="3209818" cy="70338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800CA-EAEE-49A8-8FC0-A693D303D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32" y="1028265"/>
            <a:ext cx="9020188" cy="47228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D2D07-7D5A-4789-A751-BB25B2D4F489}"/>
              </a:ext>
            </a:extLst>
          </p:cNvPr>
          <p:cNvSpPr txBox="1"/>
          <p:nvPr/>
        </p:nvSpPr>
        <p:spPr>
          <a:xfrm>
            <a:off x="113015" y="5935157"/>
            <a:ext cx="1309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ABD has 140+ strike rate against Bumrah. And he scored more than 120 runs.</a:t>
            </a:r>
          </a:p>
        </p:txBody>
      </p:sp>
    </p:spTree>
    <p:extLst>
      <p:ext uri="{BB962C8B-B14F-4D97-AF65-F5344CB8AC3E}">
        <p14:creationId xmlns:p14="http://schemas.microsoft.com/office/powerpoint/2010/main" val="268895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2F784-0E63-496C-A566-71BF812AEF2E}"/>
              </a:ext>
            </a:extLst>
          </p:cNvPr>
          <p:cNvSpPr txBox="1"/>
          <p:nvPr/>
        </p:nvSpPr>
        <p:spPr>
          <a:xfrm>
            <a:off x="1397283" y="873305"/>
            <a:ext cx="9791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Clearly ABD wins the battle against Bumrah !! </a:t>
            </a:r>
          </a:p>
        </p:txBody>
      </p:sp>
      <p:pic>
        <p:nvPicPr>
          <p:cNvPr id="1028" name="Picture 4" descr="IPLT20.com - Indian Premier League Official Website">
            <a:extLst>
              <a:ext uri="{FF2B5EF4-FFF2-40B4-BE49-F238E27FC236}">
                <a16:creationId xmlns:a16="http://schemas.microsoft.com/office/drawing/2014/main" id="{1DDFC483-9CDF-4518-9F73-EE2BBD985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587" y="2085654"/>
            <a:ext cx="6544664" cy="404801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805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29</TotalTime>
  <Words>49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Depth</vt:lpstr>
      <vt:lpstr>Matchup:  AB de Villiers  vs  Bumrah</vt:lpstr>
      <vt:lpstr>PowerPoint Presentation</vt:lpstr>
      <vt:lpstr>Conclusion: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Matchup:  AB de Villiers  vs  Bumrah</dc:title>
  <dc:creator>smital bhalerao</dc:creator>
  <cp:lastModifiedBy>smital bhalerao</cp:lastModifiedBy>
  <cp:revision>16</cp:revision>
  <dcterms:created xsi:type="dcterms:W3CDTF">2021-12-27T22:21:30Z</dcterms:created>
  <dcterms:modified xsi:type="dcterms:W3CDTF">2021-12-30T21:06:47Z</dcterms:modified>
</cp:coreProperties>
</file>