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F66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91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7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572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72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45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85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87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48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68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56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16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14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04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63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21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32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58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E9DF9D-BD3D-4CA0-8E03-D52D16B32352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D821-0DDD-45A3-AAB0-66B709B1DA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114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8E6A6-9A6A-441B-A643-B544D153450E}"/>
              </a:ext>
            </a:extLst>
          </p:cNvPr>
          <p:cNvSpPr txBox="1"/>
          <p:nvPr/>
        </p:nvSpPr>
        <p:spPr>
          <a:xfrm>
            <a:off x="3462392" y="113015"/>
            <a:ext cx="46952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CASE STUDY: SACHIN vs VIRAT</a:t>
            </a:r>
            <a:endParaRPr lang="en-IN" sz="4400" b="1" dirty="0">
              <a:solidFill>
                <a:srgbClr val="FFC000"/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ACAE1-5577-4E41-84EA-BD9BCB6C7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74" y="1736333"/>
            <a:ext cx="7128476" cy="4787757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988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92F9-E1A6-49E4-8934-DA7A2BD42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598" y="390418"/>
            <a:ext cx="9144000" cy="66402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2710B-C08B-419F-9438-D17810B3D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37" y="1465012"/>
            <a:ext cx="9144000" cy="388782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Runs Per Innings:</a:t>
            </a:r>
          </a:p>
          <a:p>
            <a:pPr algn="l"/>
            <a:endParaRPr lang="en-US" sz="2800" b="1" dirty="0">
              <a:solidFill>
                <a:srgbClr val="7030A0"/>
              </a:solidFill>
            </a:endParaRPr>
          </a:p>
          <a:p>
            <a:pPr algn="l"/>
            <a:r>
              <a:rPr lang="en-US" b="1" dirty="0">
                <a:solidFill>
                  <a:srgbClr val="7030A0"/>
                </a:solidFill>
              </a:rPr>
              <a:t>                           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Virat Kohli                      = 2.03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Sachin Tendulakar     = 1.94      </a:t>
            </a: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92F9-E1A6-49E4-8934-DA7A2BD42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598" y="390418"/>
            <a:ext cx="9144000" cy="66402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2710B-C08B-419F-9438-D17810B3D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37" y="1465012"/>
            <a:ext cx="9144000" cy="388782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Strike Rate:</a:t>
            </a:r>
          </a:p>
          <a:p>
            <a:pPr algn="l"/>
            <a:endParaRPr lang="en-US" sz="2800" b="1" dirty="0">
              <a:solidFill>
                <a:srgbClr val="7030A0"/>
              </a:solidFill>
            </a:endParaRPr>
          </a:p>
          <a:p>
            <a:pPr algn="l"/>
            <a:r>
              <a:rPr lang="en-US" b="1" dirty="0">
                <a:solidFill>
                  <a:srgbClr val="7030A0"/>
                </a:solidFill>
              </a:rPr>
              <a:t>                           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Virat Kohli                      = 1.12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Sachin Tendulakar     = 1.22     </a:t>
            </a: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8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92F9-E1A6-49E4-8934-DA7A2BD42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598" y="390418"/>
            <a:ext cx="9144000" cy="66402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2710B-C08B-419F-9438-D17810B3D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37" y="1465012"/>
            <a:ext cx="9144000" cy="388782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Matches for a 100:</a:t>
            </a:r>
          </a:p>
          <a:p>
            <a:pPr algn="l"/>
            <a:endParaRPr lang="en-US" sz="2800" b="1" dirty="0">
              <a:solidFill>
                <a:srgbClr val="7030A0"/>
              </a:solidFill>
            </a:endParaRPr>
          </a:p>
          <a:p>
            <a:pPr algn="l"/>
            <a:r>
              <a:rPr lang="en-US" b="1" dirty="0">
                <a:solidFill>
                  <a:srgbClr val="7030A0"/>
                </a:solidFill>
              </a:rPr>
              <a:t>                           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Virat Kohli                      = 0.18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Sachin Tendulakar     = 0.15    </a:t>
            </a: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5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92F9-E1A6-49E4-8934-DA7A2BD42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598" y="390418"/>
            <a:ext cx="9144000" cy="66402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2710B-C08B-419F-9438-D17810B3D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37" y="1465012"/>
            <a:ext cx="9144000" cy="388782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Matches for a 50:</a:t>
            </a:r>
          </a:p>
          <a:p>
            <a:pPr algn="l"/>
            <a:endParaRPr lang="en-US" sz="2800" b="1" dirty="0">
              <a:solidFill>
                <a:srgbClr val="7030A0"/>
              </a:solidFill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Virat Kohli                      = 0.55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Sachin Tendulakar     = 0.57   </a:t>
            </a: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6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92F9-E1A6-49E4-8934-DA7A2BD42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598" y="390418"/>
            <a:ext cx="9144000" cy="66402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2710B-C08B-419F-9438-D17810B3D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37" y="1465012"/>
            <a:ext cx="9144000" cy="388782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Contribution:</a:t>
            </a:r>
          </a:p>
          <a:p>
            <a:pPr algn="l"/>
            <a:endParaRPr lang="en-US" sz="2800" b="1" dirty="0">
              <a:solidFill>
                <a:srgbClr val="7030A0"/>
              </a:solidFill>
            </a:endParaRPr>
          </a:p>
          <a:p>
            <a:pPr algn="l"/>
            <a:r>
              <a:rPr lang="en-US" b="1" dirty="0">
                <a:solidFill>
                  <a:srgbClr val="7030A0"/>
                </a:solidFill>
              </a:rPr>
              <a:t>                           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Virat Kohli                      = 17.6%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Sachin Tendulakar     = 16.9%   </a:t>
            </a: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2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92F9-E1A6-49E4-8934-DA7A2BD42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598" y="380144"/>
            <a:ext cx="9144000" cy="66402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2710B-C08B-419F-9438-D17810B3D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37" y="1465012"/>
            <a:ext cx="11380342" cy="513099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can be done by comparing normalized values for both:</a:t>
            </a:r>
          </a:p>
          <a:p>
            <a:pPr algn="l"/>
            <a:endParaRPr lang="en-US" sz="2800" b="1" dirty="0">
              <a:solidFill>
                <a:srgbClr val="7030A0"/>
              </a:solidFill>
            </a:endParaRPr>
          </a:p>
          <a:p>
            <a:pPr algn="l"/>
            <a:r>
              <a:rPr lang="en-US" b="1" dirty="0">
                <a:solidFill>
                  <a:srgbClr val="7030A0"/>
                </a:solidFill>
              </a:rPr>
              <a:t>                           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C18156-70DD-4780-BF8F-9362ECE60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10149"/>
              </p:ext>
            </p:extLst>
          </p:nvPr>
        </p:nvGraphicFramePr>
        <p:xfrm>
          <a:off x="1993186" y="2476070"/>
          <a:ext cx="8589196" cy="36473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147299">
                  <a:extLst>
                    <a:ext uri="{9D8B030D-6E8A-4147-A177-3AD203B41FA5}">
                      <a16:colId xmlns:a16="http://schemas.microsoft.com/office/drawing/2014/main" val="3134890167"/>
                    </a:ext>
                  </a:extLst>
                </a:gridCol>
                <a:gridCol w="2147299">
                  <a:extLst>
                    <a:ext uri="{9D8B030D-6E8A-4147-A177-3AD203B41FA5}">
                      <a16:colId xmlns:a16="http://schemas.microsoft.com/office/drawing/2014/main" val="3085895332"/>
                    </a:ext>
                  </a:extLst>
                </a:gridCol>
                <a:gridCol w="2147299">
                  <a:extLst>
                    <a:ext uri="{9D8B030D-6E8A-4147-A177-3AD203B41FA5}">
                      <a16:colId xmlns:a16="http://schemas.microsoft.com/office/drawing/2014/main" val="480639419"/>
                    </a:ext>
                  </a:extLst>
                </a:gridCol>
                <a:gridCol w="2147299">
                  <a:extLst>
                    <a:ext uri="{9D8B030D-6E8A-4147-A177-3AD203B41FA5}">
                      <a16:colId xmlns:a16="http://schemas.microsoft.com/office/drawing/2014/main" val="1811411080"/>
                    </a:ext>
                  </a:extLst>
                </a:gridCol>
              </a:tblGrid>
              <a:tr h="5858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Sachin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Virat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Winner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61100"/>
                  </a:ext>
                </a:extLst>
              </a:tr>
              <a:tr h="58584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Runs Per Innings</a:t>
                      </a:r>
                      <a:endParaRPr lang="en-IN" sz="2000" b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1.94</a:t>
                      </a:r>
                      <a:endParaRPr lang="en-IN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2.03</a:t>
                      </a:r>
                      <a:endParaRPr lang="en-IN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Virat</a:t>
                      </a:r>
                      <a:endParaRPr lang="en-IN" sz="2000" i="0" u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89101"/>
                  </a:ext>
                </a:extLst>
              </a:tr>
              <a:tr h="58584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Strike Rate</a:t>
                      </a:r>
                      <a:endParaRPr lang="en-IN" sz="2000" b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1.22</a:t>
                      </a:r>
                      <a:endParaRPr lang="en-IN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1.12</a:t>
                      </a:r>
                      <a:endParaRPr lang="en-IN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Sachin</a:t>
                      </a:r>
                      <a:endParaRPr lang="en-IN" sz="2000" i="0" u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49811"/>
                  </a:ext>
                </a:extLst>
              </a:tr>
              <a:tr h="5858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100’s Per Match</a:t>
                      </a:r>
                      <a:endParaRPr lang="en-IN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  <a:endParaRPr lang="en-IN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</a:t>
                      </a:r>
                      <a:endParaRPr lang="en-IN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u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Sachin</a:t>
                      </a:r>
                      <a:endParaRPr lang="en-IN" sz="2000" i="0" u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86200"/>
                  </a:ext>
                </a:extLst>
              </a:tr>
              <a:tr h="5858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50’s Per Match</a:t>
                      </a:r>
                      <a:endParaRPr lang="en-IN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0.57</a:t>
                      </a:r>
                      <a:endParaRPr lang="en-IN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</a:t>
                      </a:r>
                      <a:endParaRPr lang="en-IN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u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Virat</a:t>
                      </a:r>
                      <a:endParaRPr lang="en-IN" sz="2000" i="0" u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56498"/>
                  </a:ext>
                </a:extLst>
              </a:tr>
              <a:tr h="718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Contribution</a:t>
                      </a:r>
                      <a:endParaRPr lang="en-IN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16.90%</a:t>
                      </a:r>
                      <a:endParaRPr lang="en-IN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17.61%</a:t>
                      </a:r>
                      <a:endParaRPr lang="en-IN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u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Virat</a:t>
                      </a:r>
                      <a:endParaRPr lang="en-IN" sz="2000" i="0" u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1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38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CB87A-D8E2-40CB-A3CD-08ED8B2DF7A0}"/>
              </a:ext>
            </a:extLst>
          </p:cNvPr>
          <p:cNvSpPr txBox="1"/>
          <p:nvPr/>
        </p:nvSpPr>
        <p:spPr>
          <a:xfrm>
            <a:off x="729465" y="1089060"/>
            <a:ext cx="5243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the winner is </a:t>
            </a:r>
            <a:endParaRPr lang="en-US" sz="48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VIRAT KOHLI</a:t>
            </a:r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!!</a:t>
            </a:r>
            <a:endParaRPr lang="en-IN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C2A77C-CA0D-4503-B0B1-6EBCD6045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9125"/>
            <a:ext cx="5589141" cy="3935002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 prst="relaxedInset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9541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137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Century Gothic</vt:lpstr>
      <vt:lpstr>Wingdings 3</vt:lpstr>
      <vt:lpstr>Ion</vt:lpstr>
      <vt:lpstr>PowerPoint Presentation</vt:lpstr>
      <vt:lpstr>CONCLUSION</vt:lpstr>
      <vt:lpstr>CONCLUSION</vt:lpstr>
      <vt:lpstr>CONCLUSION</vt:lpstr>
      <vt:lpstr>CONCLUSION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smital bhalerao</dc:creator>
  <cp:lastModifiedBy>smital bhalerao</cp:lastModifiedBy>
  <cp:revision>34</cp:revision>
  <dcterms:created xsi:type="dcterms:W3CDTF">2021-12-24T14:47:18Z</dcterms:created>
  <dcterms:modified xsi:type="dcterms:W3CDTF">2022-01-17T12:01:51Z</dcterms:modified>
</cp:coreProperties>
</file>