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8"/>
  </p:notesMasterIdLst>
  <p:sldIdLst>
    <p:sldId id="256" r:id="rId2"/>
    <p:sldId id="268" r:id="rId3"/>
    <p:sldId id="269" r:id="rId4"/>
    <p:sldId id="257" r:id="rId5"/>
    <p:sldId id="258" r:id="rId6"/>
    <p:sldId id="270" r:id="rId7"/>
    <p:sldId id="262" r:id="rId8"/>
    <p:sldId id="259" r:id="rId9"/>
    <p:sldId id="260" r:id="rId10"/>
    <p:sldId id="271" r:id="rId11"/>
    <p:sldId id="27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1E024-AB4D-4152-B29C-79E7460CA623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C3B6E-AF70-4271-9401-2F8E349E2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31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25F22CF-481C-4837-8C60-F21FAEDFDD5C}" type="datetime4">
              <a:rPr lang="en-US" smtClean="0"/>
              <a:t>April 20,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A08B2-F8AE-46A2-AD4E-35F19354F55E}" type="datetime4">
              <a:rPr lang="en-US" smtClean="0"/>
              <a:t>April 20,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376C-39E3-4F18-A596-C092E3BD13CD}" type="datetime4">
              <a:rPr lang="en-US" smtClean="0"/>
              <a:t>April 20,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9AC0-BFC4-488A-9F9E-48942081429D}" type="datetime4">
              <a:rPr lang="en-US" smtClean="0"/>
              <a:t>April 20,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1E21D-4A7A-4E14-AD0C-A56E9931A82D}" type="datetime4">
              <a:rPr lang="en-US" smtClean="0"/>
              <a:t>April 20,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D3E3-0FA9-4CE6-A584-7828CCC316BB}" type="datetime4">
              <a:rPr lang="en-US" smtClean="0"/>
              <a:t>April 20,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D30D-6958-4703-B394-410C033E1417}" type="datetime4">
              <a:rPr lang="en-US" smtClean="0"/>
              <a:t>April 20, 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429A-CD15-4A96-9AA1-FABAC5B3D616}" type="datetime4">
              <a:rPr lang="en-US" smtClean="0"/>
              <a:t>April 20,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7317-F67C-466F-85B4-0F7B96CADC27}" type="datetime4">
              <a:rPr lang="en-US" smtClean="0"/>
              <a:t>April 20, 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C017-0145-4F71-8D7D-BFCE0A6048F1}" type="datetime4">
              <a:rPr lang="en-US" smtClean="0"/>
              <a:t>April 20,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/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D5DC-0745-48A5-A9A2-153BC1EECA11}" type="datetime4">
              <a:rPr lang="en-US" smtClean="0"/>
              <a:t>April 20,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FC61C22-F1CC-4B0E-A2AB-20D378B49B09}" type="datetime4">
              <a:rPr lang="en-US" smtClean="0"/>
              <a:t>April 20,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Hippa</a:t>
            </a:r>
            <a:r>
              <a:rPr lang="en-US" dirty="0"/>
              <a:t> compliant database app (doc-mobile)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CSCI 581</a:t>
            </a:r>
          </a:p>
          <a:p>
            <a:r>
              <a:rPr lang="en-US" dirty="0"/>
              <a:t>Mayur </a:t>
            </a:r>
            <a:r>
              <a:rPr lang="en-US" dirty="0" err="1"/>
              <a:t>Potdar</a:t>
            </a:r>
            <a:endParaRPr lang="en-US" dirty="0"/>
          </a:p>
          <a:p>
            <a:r>
              <a:rPr lang="en-US" dirty="0"/>
              <a:t>Jared Dickinson</a:t>
            </a:r>
          </a:p>
        </p:txBody>
      </p:sp>
    </p:spTree>
    <p:extLst>
      <p:ext uri="{BB962C8B-B14F-4D97-AF65-F5344CB8AC3E}">
        <p14:creationId xmlns:p14="http://schemas.microsoft.com/office/powerpoint/2010/main" val="661973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Division of Labor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 Jared/Mayur – Research HIPAA standards </a:t>
            </a:r>
          </a:p>
          <a:p>
            <a:r>
              <a:rPr lang="en-US" dirty="0"/>
              <a:t> Java code – Jared </a:t>
            </a:r>
          </a:p>
          <a:p>
            <a:r>
              <a:rPr lang="en-US" dirty="0"/>
              <a:t> Mayur – implement online database </a:t>
            </a:r>
          </a:p>
          <a:p>
            <a:r>
              <a:rPr lang="en-US" dirty="0"/>
              <a:t> Jared/Mayur – Database/App interface </a:t>
            </a:r>
          </a:p>
          <a:p>
            <a:r>
              <a:rPr lang="en-US" dirty="0"/>
              <a:t> Mayur – Database Encryption </a:t>
            </a:r>
          </a:p>
          <a:p>
            <a:r>
              <a:rPr lang="en-US" dirty="0"/>
              <a:t> Jared/Mayur - Testing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9AC0-BFC4-488A-9F9E-48942081429D}" type="datetime4">
              <a:rPr lang="en-US" smtClean="0"/>
              <a:t>April 20,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656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dirty="0"/>
              <a:t>Milestones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 Step 1: System and society requirements and define the modules. </a:t>
            </a:r>
          </a:p>
          <a:p>
            <a:r>
              <a:rPr lang="en-US" dirty="0"/>
              <a:t> Step 2: Develop each system module and create the database. </a:t>
            </a:r>
          </a:p>
          <a:p>
            <a:r>
              <a:rPr lang="en-US" dirty="0"/>
              <a:t> Step 3: Try to connect the interface between system and database using to test the environment. </a:t>
            </a:r>
          </a:p>
          <a:p>
            <a:r>
              <a:rPr lang="en-US" dirty="0"/>
              <a:t> Step 4: Develop the final project module </a:t>
            </a:r>
          </a:p>
          <a:p>
            <a:r>
              <a:rPr lang="en-US" dirty="0"/>
              <a:t> Step 5: Project demonstration with the final deployment. </a:t>
            </a:r>
          </a:p>
          <a:p>
            <a:endParaRPr lang="en-US" dirty="0"/>
          </a:p>
          <a:p>
            <a:r>
              <a:rPr lang="en-US" dirty="0"/>
              <a:t> Step 1: 1 week </a:t>
            </a:r>
          </a:p>
          <a:p>
            <a:r>
              <a:rPr lang="en-US" dirty="0"/>
              <a:t> Step 2: 4 weeks </a:t>
            </a:r>
          </a:p>
          <a:p>
            <a:r>
              <a:rPr lang="en-US" dirty="0"/>
              <a:t> Step 3: 2 weeks </a:t>
            </a:r>
          </a:p>
          <a:p>
            <a:r>
              <a:rPr lang="en-US" dirty="0"/>
              <a:t> Step 4: 1 week </a:t>
            </a:r>
          </a:p>
          <a:p>
            <a:r>
              <a:rPr lang="en-US" dirty="0"/>
              <a:t> Step 5: 1 week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9AC0-BFC4-488A-9F9E-48942081429D}" type="datetime4">
              <a:rPr lang="en-US" smtClean="0"/>
              <a:t>April 20,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222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</a:t>
            </a:r>
            <a:r>
              <a:rPr lang="en-US" sz="2400" dirty="0"/>
              <a:t>Doctors information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3084" y="2084832"/>
            <a:ext cx="8240582" cy="4022725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400A9-8235-4EB0-A5DE-E2F17F2079E6}" type="datetime4">
              <a:rPr lang="en-US" smtClean="0"/>
              <a:t>April 20, 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558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</a:t>
            </a:r>
            <a:r>
              <a:rPr lang="en-US" sz="2400" dirty="0"/>
              <a:t>Patient information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7230" y="2084832"/>
            <a:ext cx="8586970" cy="4022725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07DCD-0407-4C42-8D68-7E94B691A698}" type="datetime4">
              <a:rPr lang="en-US" smtClean="0"/>
              <a:t>April 20, 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481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</a:t>
            </a:r>
            <a:r>
              <a:rPr lang="en-US" sz="2400" dirty="0"/>
              <a:t>policy information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028" y="2084832"/>
            <a:ext cx="9054931" cy="4223893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1124F-61A5-431C-B4AD-FCBF3817B32A}" type="datetime4">
              <a:rPr lang="en-US" smtClean="0"/>
              <a:t>April 20, 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866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</a:t>
            </a:r>
            <a:r>
              <a:rPr lang="en-US" sz="2400" dirty="0"/>
              <a:t>agent information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9705" y="1944566"/>
            <a:ext cx="5754254" cy="4615952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B05CC-9BDF-4A2D-88FD-D57CEA16D4C6}" type="datetime4">
              <a:rPr lang="en-US" smtClean="0"/>
              <a:t>April 20, 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101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/>
          </a:p>
          <a:p>
            <a:r>
              <a:rPr lang="en-US" dirty="0"/>
              <a:t>1] Tariq </a:t>
            </a:r>
            <a:r>
              <a:rPr lang="en-US" dirty="0" err="1"/>
              <a:t>Alshugran</a:t>
            </a:r>
            <a:r>
              <a:rPr lang="en-US" dirty="0"/>
              <a:t>; Julius </a:t>
            </a:r>
            <a:r>
              <a:rPr lang="en-US" dirty="0" err="1"/>
              <a:t>Dichter</a:t>
            </a:r>
            <a:r>
              <a:rPr lang="en-US" dirty="0"/>
              <a:t> </a:t>
            </a:r>
            <a:r>
              <a:rPr lang="en-US" b="1" dirty="0"/>
              <a:t>, “</a:t>
            </a:r>
            <a:r>
              <a:rPr lang="en-US" dirty="0"/>
              <a:t>Extracting and Modeling The Privacy Requirements from HIPAA for Healthcare Applications</a:t>
            </a:r>
            <a:r>
              <a:rPr lang="en-US" b="1" dirty="0"/>
              <a:t>”, </a:t>
            </a:r>
            <a:r>
              <a:rPr lang="en-US" dirty="0"/>
              <a:t>IEEE Long Island Systems, Applications and Technology (LISAT) Conference 2014, DOI: 10.1109 </a:t>
            </a:r>
          </a:p>
          <a:p>
            <a:r>
              <a:rPr lang="en-US" dirty="0"/>
              <a:t>2] Denis Verdon and Gary </a:t>
            </a:r>
            <a:r>
              <a:rPr lang="en-US" dirty="0" err="1"/>
              <a:t>Mcgraw</a:t>
            </a:r>
            <a:r>
              <a:rPr lang="en-US" dirty="0"/>
              <a:t> “Risk Analysis in Software Design”, IEEE Journals &amp; Magazines, 2004, pp. 79 - 84, DOI: 10.1109 </a:t>
            </a:r>
          </a:p>
          <a:p>
            <a:r>
              <a:rPr lang="en-US" dirty="0"/>
              <a:t>3] </a:t>
            </a:r>
            <a:r>
              <a:rPr lang="en-US" dirty="0" err="1"/>
              <a:t>Vivying</a:t>
            </a:r>
            <a:r>
              <a:rPr lang="en-US" dirty="0"/>
              <a:t> S. Y. Cheng and, Patrick C. K. Hung “Towards an Integrated Privacy Framework for HIPAA-Compliant Web Services” Proc. E-Commerce Technology (CEC’05) 7th IEEE Int. Conf., 2005, pp. 480 - 483, DOI: 10.1109 </a:t>
            </a:r>
          </a:p>
          <a:p>
            <a:r>
              <a:rPr lang="en-US" dirty="0"/>
              <a:t>4] Annie I. Anton, et al., “HIPAA’s Effect on Web Site Privacy Policies”, IEEE Security &amp; Privacy </a:t>
            </a:r>
            <a:r>
              <a:rPr lang="en-US" b="1" dirty="0"/>
              <a:t>- </a:t>
            </a:r>
            <a:r>
              <a:rPr lang="en-US" dirty="0"/>
              <a:t>IEEE Journals &amp; Magazines, Vol. 5, 2007, pp.45 - 52, DOI: 10.1109 </a:t>
            </a:r>
          </a:p>
          <a:p>
            <a:r>
              <a:rPr lang="en-US" dirty="0"/>
              <a:t>5] Aaron K. Massey, et al., “Evaluating Legal Implementation Readiness Decision-Making”, IEEE TRANSACTIONS ON SOFTWARE ENGINEERING, 2014, pp. 545 - 564, DOI: 10.1109 </a:t>
            </a:r>
          </a:p>
          <a:p>
            <a:endParaRPr lang="en-US" dirty="0"/>
          </a:p>
          <a:p>
            <a:r>
              <a:rPr lang="en-US" dirty="0"/>
              <a:t>https://www.ihs.gov/hipaa/ </a:t>
            </a:r>
          </a:p>
          <a:p>
            <a:r>
              <a:rPr lang="en-US" dirty="0"/>
              <a:t>https://www.youtube.com/watch?v=8uFPVm_LPH8</a:t>
            </a:r>
          </a:p>
          <a:p>
            <a:r>
              <a:rPr lang="en-US" dirty="0"/>
              <a:t>https://www.hhs.gov/hipaa/for-individuals/index.html </a:t>
            </a:r>
          </a:p>
          <a:p>
            <a:r>
              <a:rPr lang="en-US" dirty="0"/>
              <a:t>https://aws.amazon.com 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9D83-B37D-49FF-9368-826AAB31681B}" type="datetime4">
              <a:rPr lang="en-US" smtClean="0"/>
              <a:t>April 20,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255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Motivation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 Secure virtual storage of patient information is a vital concern in our interconnected world. </a:t>
            </a:r>
          </a:p>
          <a:p>
            <a:r>
              <a:rPr lang="en-US" dirty="0"/>
              <a:t> Services that offer such storage are often expensive, going as high as 200 USD a month. </a:t>
            </a:r>
          </a:p>
          <a:p>
            <a:r>
              <a:rPr lang="en-US" dirty="0"/>
              <a:t> Such a service should be cheaper for those who really need/desire it.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9AC0-BFC4-488A-9F9E-48942081429D}" type="datetime4">
              <a:rPr lang="en-US" smtClean="0"/>
              <a:t>April 20,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440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HIPAA?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 HIPAA, the Health Insurance Portability and Accountability Act </a:t>
            </a:r>
          </a:p>
          <a:p>
            <a:r>
              <a:rPr lang="en-US" dirty="0"/>
              <a:t> Changed how health care providers had to protect a patient’s health information </a:t>
            </a:r>
          </a:p>
          <a:p>
            <a:r>
              <a:rPr lang="en-US" dirty="0"/>
              <a:t> Provides a data and transaction standardization that very few health care providers can sidestep if they bill third parties for services.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9AC0-BFC4-488A-9F9E-48942081429D}" type="datetime4">
              <a:rPr lang="en-US" smtClean="0"/>
              <a:t>April 20,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708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Doc-mobile’s(DOMO)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cheap way for people to access their heath information.</a:t>
            </a:r>
          </a:p>
          <a:p>
            <a:r>
              <a:rPr lang="en-US" dirty="0"/>
              <a:t>DOMO must provide appropriate data security as demanded by HIPAA.</a:t>
            </a:r>
          </a:p>
          <a:p>
            <a:r>
              <a:rPr lang="en-US" dirty="0"/>
              <a:t>DOMO will allow users and their healthcare professionals to quickly access certain medical information.</a:t>
            </a:r>
          </a:p>
          <a:p>
            <a:r>
              <a:rPr lang="en-US" dirty="0"/>
              <a:t>DOMO allows users to decide if they’re information can be shared with certain entities, following enforcing the HIPAA Privacy Rule.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AEE7-B5D4-49FE-B936-D72F26D3398A}" type="datetime4">
              <a:rPr lang="en-US" smtClean="0"/>
              <a:t>April 20,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322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Doc-Mobile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DOMO’s security focuses on two vital points at the front and back end:</a:t>
            </a:r>
          </a:p>
          <a:p>
            <a:pPr lvl="1"/>
            <a:r>
              <a:rPr lang="en-US" dirty="0"/>
              <a:t>Strong authentication system on the front end to determine who can reach the database.</a:t>
            </a:r>
          </a:p>
          <a:p>
            <a:pPr lvl="1"/>
            <a:r>
              <a:rPr lang="en-US" dirty="0"/>
              <a:t>Strong encryption system on the back end so that, if someone breaches the database, the data is in a useless state.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1CEE1-D797-403E-A5DC-9674BAA6E298}" type="datetime4">
              <a:rPr lang="en-US" smtClean="0"/>
              <a:t>April 20,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698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Structure of the proposed system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6220" y="1901687"/>
            <a:ext cx="5253223" cy="451941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9AC0-BFC4-488A-9F9E-48942081429D}" type="datetime4">
              <a:rPr lang="en-US" smtClean="0"/>
              <a:t>April 20,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661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Domo setbacks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Scheduling Issues</a:t>
            </a:r>
          </a:p>
          <a:p>
            <a:r>
              <a:rPr lang="en-US" dirty="0"/>
              <a:t>Hardware Issues</a:t>
            </a:r>
          </a:p>
          <a:p>
            <a:pPr lvl="1"/>
            <a:r>
              <a:rPr lang="en-US" dirty="0"/>
              <a:t>Android Studio slowness</a:t>
            </a:r>
          </a:p>
          <a:p>
            <a:pPr lvl="1"/>
            <a:r>
              <a:rPr lang="en-US" dirty="0"/>
              <a:t>Intel/Emulator dilemma</a:t>
            </a:r>
          </a:p>
          <a:p>
            <a:r>
              <a:rPr lang="en-US" i="1" dirty="0"/>
              <a:t>Flexible</a:t>
            </a:r>
            <a:r>
              <a:rPr lang="en-US" dirty="0"/>
              <a:t> HIPAA Standards</a:t>
            </a:r>
          </a:p>
          <a:p>
            <a:pPr lvl="1"/>
            <a:r>
              <a:rPr lang="en-US" dirty="0"/>
              <a:t>HITECH(Health Information Technology for Economic and Clinical Health)</a:t>
            </a:r>
          </a:p>
          <a:p>
            <a:pPr lvl="2"/>
            <a:r>
              <a:rPr lang="en-US" dirty="0"/>
              <a:t>Unlikely to provide more practical advice; something to keep in mind for a full fledged release.</a:t>
            </a:r>
          </a:p>
          <a:p>
            <a:r>
              <a:rPr lang="en-US" dirty="0"/>
              <a:t>iOS setbacks</a:t>
            </a:r>
          </a:p>
          <a:p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BDE8-E00C-4A96-9FB1-ABC06E30125A}" type="datetime4">
              <a:rPr lang="en-US" smtClean="0"/>
              <a:t>April 20,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703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Domo deliverables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Develop Android app</a:t>
            </a:r>
          </a:p>
          <a:p>
            <a:r>
              <a:rPr lang="en-US" dirty="0"/>
              <a:t>Develop iOS app</a:t>
            </a:r>
          </a:p>
          <a:p>
            <a:r>
              <a:rPr lang="en-US" dirty="0"/>
              <a:t>Develop online domain to host the database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Now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Develop Android app</a:t>
            </a:r>
          </a:p>
          <a:p>
            <a:r>
              <a:rPr lang="en-US" dirty="0"/>
              <a:t>Develop online domain to host the database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817CA-C304-4637-8470-62DA62D0AFD2}" type="datetime4">
              <a:rPr lang="en-US" smtClean="0"/>
              <a:t>April 20, 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83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Domo toolset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stick with Android Studio</a:t>
            </a:r>
          </a:p>
          <a:p>
            <a:pPr lvl="1"/>
            <a:r>
              <a:rPr lang="en-US" dirty="0"/>
              <a:t>Java for the GUI</a:t>
            </a:r>
          </a:p>
          <a:p>
            <a:pPr lvl="1"/>
            <a:r>
              <a:rPr lang="en-US" dirty="0"/>
              <a:t>XAMPP database</a:t>
            </a:r>
          </a:p>
          <a:p>
            <a:pPr lvl="1"/>
            <a:r>
              <a:rPr lang="en-US" dirty="0"/>
              <a:t>Test with Android device and PC emulator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29AF-9EBC-4A75-9114-DCDC24D74DD6}" type="datetime4">
              <a:rPr lang="en-US" smtClean="0"/>
              <a:t>April 20, 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4202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A41AC481-B287-49C8-90EF-C669597D2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218</TotalTime>
  <Words>759</Words>
  <Application>Microsoft Office PowerPoint</Application>
  <PresentationFormat>Widescreen</PresentationFormat>
  <Paragraphs>114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Tw Cen MT</vt:lpstr>
      <vt:lpstr>Tw Cen MT Condensed</vt:lpstr>
      <vt:lpstr>Wingdings 3</vt:lpstr>
      <vt:lpstr>Integral</vt:lpstr>
      <vt:lpstr>Hippa compliant database app (doc-mobile)</vt:lpstr>
      <vt:lpstr>Motivation </vt:lpstr>
      <vt:lpstr>What is HIPAA? </vt:lpstr>
      <vt:lpstr>Doc-mobile’s(DOMO) purpose</vt:lpstr>
      <vt:lpstr>Doc-Mobile Security</vt:lpstr>
      <vt:lpstr>Structure of the proposed system</vt:lpstr>
      <vt:lpstr>Domo setbacks</vt:lpstr>
      <vt:lpstr>Domo deliverables </vt:lpstr>
      <vt:lpstr>Current Domo toolset</vt:lpstr>
      <vt:lpstr>Division of Labor </vt:lpstr>
      <vt:lpstr> Milestones  </vt:lpstr>
      <vt:lpstr>Database Doctors information</vt:lpstr>
      <vt:lpstr>Database Patient information</vt:lpstr>
      <vt:lpstr>Database policy information</vt:lpstr>
      <vt:lpstr>Database agent information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Hippa compliant database app (doc-mobile)</dc:title>
  <dc:creator>Jared</dc:creator>
  <cp:lastModifiedBy>Mayur</cp:lastModifiedBy>
  <cp:revision>20</cp:revision>
  <dcterms:created xsi:type="dcterms:W3CDTF">2017-04-12T02:07:27Z</dcterms:created>
  <dcterms:modified xsi:type="dcterms:W3CDTF">2017-04-20T18:32:13Z</dcterms:modified>
</cp:coreProperties>
</file>