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B09C8-6033-40BF-A613-BB6CFC355E43}" type="datetimeFigureOut">
              <a:rPr lang="en-IN" smtClean="0"/>
              <a:t>29-06-2023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938E7-9219-4435-8668-1B7DA509AF9B}" type="slidenum">
              <a:rPr lang="en-IN" smtClean="0"/>
              <a:t>‹#›</a:t>
            </a:fld>
            <a:endParaRPr lang="en-IN"/>
          </a:p>
        </p:txBody>
      </p:sp>
    </p:spTree>
    <p:extLst>
      <p:ext uri="{BB962C8B-B14F-4D97-AF65-F5344CB8AC3E}">
        <p14:creationId xmlns:p14="http://schemas.microsoft.com/office/powerpoint/2010/main" val="102927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5A3DB4-9029-4D70-A6F0-12B1778BB035}"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330360-7EF9-49FC-81C5-411A8005353E}" type="slidenum">
              <a:rPr lang="en-IN" smtClean="0"/>
              <a:t>‹#›</a:t>
            </a:fld>
            <a:endParaRPr lang="en-IN"/>
          </a:p>
        </p:txBody>
      </p:sp>
    </p:spTree>
    <p:extLst>
      <p:ext uri="{BB962C8B-B14F-4D97-AF65-F5344CB8AC3E}">
        <p14:creationId xmlns:p14="http://schemas.microsoft.com/office/powerpoint/2010/main" val="213139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A3DB4-9029-4D70-A6F0-12B1778BB035}" type="datetimeFigureOut">
              <a:rPr lang="en-IN" smtClean="0"/>
              <a:t>29-06-2023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330360-7EF9-49FC-81C5-411A8005353E}" type="slidenum">
              <a:rPr lang="en-IN" smtClean="0"/>
              <a:t>‹#›</a:t>
            </a:fld>
            <a:endParaRPr lang="en-IN"/>
          </a:p>
        </p:txBody>
      </p:sp>
    </p:spTree>
    <p:extLst>
      <p:ext uri="{BB962C8B-B14F-4D97-AF65-F5344CB8AC3E}">
        <p14:creationId xmlns:p14="http://schemas.microsoft.com/office/powerpoint/2010/main" val="934212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A3DB4-9029-4D70-A6F0-12B1778BB035}" type="datetimeFigureOut">
              <a:rPr lang="en-IN" smtClean="0"/>
              <a:t>29-06-2023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330360-7EF9-49FC-81C5-411A8005353E}" type="slidenum">
              <a:rPr lang="en-IN" smtClean="0"/>
              <a:t>‹#›</a:t>
            </a:fld>
            <a:endParaRPr lang="en-IN"/>
          </a:p>
        </p:txBody>
      </p:sp>
    </p:spTree>
    <p:extLst>
      <p:ext uri="{BB962C8B-B14F-4D97-AF65-F5344CB8AC3E}">
        <p14:creationId xmlns:p14="http://schemas.microsoft.com/office/powerpoint/2010/main" val="3447436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A3DB4-9029-4D70-A6F0-12B1778BB035}" type="datetimeFigureOut">
              <a:rPr lang="en-IN" smtClean="0"/>
              <a:t>29-06-2023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330360-7EF9-49FC-81C5-411A8005353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4541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A3DB4-9029-4D70-A6F0-12B1778BB035}" type="datetimeFigureOut">
              <a:rPr lang="en-IN" smtClean="0"/>
              <a:t>29-06-2023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330360-7EF9-49FC-81C5-411A8005353E}" type="slidenum">
              <a:rPr lang="en-IN" smtClean="0"/>
              <a:t>‹#›</a:t>
            </a:fld>
            <a:endParaRPr lang="en-IN"/>
          </a:p>
        </p:txBody>
      </p:sp>
    </p:spTree>
    <p:extLst>
      <p:ext uri="{BB962C8B-B14F-4D97-AF65-F5344CB8AC3E}">
        <p14:creationId xmlns:p14="http://schemas.microsoft.com/office/powerpoint/2010/main" val="1478536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5A3DB4-9029-4D70-A6F0-12B1778BB035}" type="datetimeFigureOut">
              <a:rPr lang="en-IN" smtClean="0"/>
              <a:t>29-06-2023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330360-7EF9-49FC-81C5-411A8005353E}" type="slidenum">
              <a:rPr lang="en-IN" smtClean="0"/>
              <a:t>‹#›</a:t>
            </a:fld>
            <a:endParaRPr lang="en-IN"/>
          </a:p>
        </p:txBody>
      </p:sp>
    </p:spTree>
    <p:extLst>
      <p:ext uri="{BB962C8B-B14F-4D97-AF65-F5344CB8AC3E}">
        <p14:creationId xmlns:p14="http://schemas.microsoft.com/office/powerpoint/2010/main" val="3638365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5A3DB4-9029-4D70-A6F0-12B1778BB035}" type="datetimeFigureOut">
              <a:rPr lang="en-IN" smtClean="0"/>
              <a:t>29-06-2023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330360-7EF9-49FC-81C5-411A8005353E}" type="slidenum">
              <a:rPr lang="en-IN" smtClean="0"/>
              <a:t>‹#›</a:t>
            </a:fld>
            <a:endParaRPr lang="en-IN"/>
          </a:p>
        </p:txBody>
      </p:sp>
    </p:spTree>
    <p:extLst>
      <p:ext uri="{BB962C8B-B14F-4D97-AF65-F5344CB8AC3E}">
        <p14:creationId xmlns:p14="http://schemas.microsoft.com/office/powerpoint/2010/main" val="2604838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A3DB4-9029-4D70-A6F0-12B1778BB035}"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330360-7EF9-49FC-81C5-411A8005353E}" type="slidenum">
              <a:rPr lang="en-IN" smtClean="0"/>
              <a:t>‹#›</a:t>
            </a:fld>
            <a:endParaRPr lang="en-IN"/>
          </a:p>
        </p:txBody>
      </p:sp>
    </p:spTree>
    <p:extLst>
      <p:ext uri="{BB962C8B-B14F-4D97-AF65-F5344CB8AC3E}">
        <p14:creationId xmlns:p14="http://schemas.microsoft.com/office/powerpoint/2010/main" val="200382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A3DB4-9029-4D70-A6F0-12B1778BB035}"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330360-7EF9-49FC-81C5-411A8005353E}" type="slidenum">
              <a:rPr lang="en-IN" smtClean="0"/>
              <a:t>‹#›</a:t>
            </a:fld>
            <a:endParaRPr lang="en-IN"/>
          </a:p>
        </p:txBody>
      </p:sp>
    </p:spTree>
    <p:extLst>
      <p:ext uri="{BB962C8B-B14F-4D97-AF65-F5344CB8AC3E}">
        <p14:creationId xmlns:p14="http://schemas.microsoft.com/office/powerpoint/2010/main" val="3090765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5A3DB4-9029-4D70-A6F0-12B1778BB035}"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330360-7EF9-49FC-81C5-411A8005353E}" type="slidenum">
              <a:rPr lang="en-IN" smtClean="0"/>
              <a:t>‹#›</a:t>
            </a:fld>
            <a:endParaRPr lang="en-IN"/>
          </a:p>
        </p:txBody>
      </p:sp>
    </p:spTree>
    <p:extLst>
      <p:ext uri="{BB962C8B-B14F-4D97-AF65-F5344CB8AC3E}">
        <p14:creationId xmlns:p14="http://schemas.microsoft.com/office/powerpoint/2010/main" val="339764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5A3DB4-9029-4D70-A6F0-12B1778BB035}" type="datetimeFigureOut">
              <a:rPr lang="en-IN" smtClean="0"/>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330360-7EF9-49FC-81C5-411A8005353E}" type="slidenum">
              <a:rPr lang="en-IN" smtClean="0"/>
              <a:t>‹#›</a:t>
            </a:fld>
            <a:endParaRPr lang="en-IN"/>
          </a:p>
        </p:txBody>
      </p:sp>
    </p:spTree>
    <p:extLst>
      <p:ext uri="{BB962C8B-B14F-4D97-AF65-F5344CB8AC3E}">
        <p14:creationId xmlns:p14="http://schemas.microsoft.com/office/powerpoint/2010/main" val="241275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5A3DB4-9029-4D70-A6F0-12B1778BB035}" type="datetimeFigureOut">
              <a:rPr lang="en-IN" smtClean="0"/>
              <a:t>29-06-2023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330360-7EF9-49FC-81C5-411A8005353E}" type="slidenum">
              <a:rPr lang="en-IN" smtClean="0"/>
              <a:t>‹#›</a:t>
            </a:fld>
            <a:endParaRPr lang="en-IN"/>
          </a:p>
        </p:txBody>
      </p:sp>
    </p:spTree>
    <p:extLst>
      <p:ext uri="{BB962C8B-B14F-4D97-AF65-F5344CB8AC3E}">
        <p14:creationId xmlns:p14="http://schemas.microsoft.com/office/powerpoint/2010/main" val="313793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5A3DB4-9029-4D70-A6F0-12B1778BB035}" type="datetimeFigureOut">
              <a:rPr lang="en-IN" smtClean="0"/>
              <a:t>29-06-2023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330360-7EF9-49FC-81C5-411A8005353E}" type="slidenum">
              <a:rPr lang="en-IN" smtClean="0"/>
              <a:t>‹#›</a:t>
            </a:fld>
            <a:endParaRPr lang="en-IN"/>
          </a:p>
        </p:txBody>
      </p:sp>
    </p:spTree>
    <p:extLst>
      <p:ext uri="{BB962C8B-B14F-4D97-AF65-F5344CB8AC3E}">
        <p14:creationId xmlns:p14="http://schemas.microsoft.com/office/powerpoint/2010/main" val="959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5A3DB4-9029-4D70-A6F0-12B1778BB035}" type="datetimeFigureOut">
              <a:rPr lang="en-IN" smtClean="0"/>
              <a:t>29-06-2023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330360-7EF9-49FC-81C5-411A8005353E}" type="slidenum">
              <a:rPr lang="en-IN" smtClean="0"/>
              <a:t>‹#›</a:t>
            </a:fld>
            <a:endParaRPr lang="en-IN"/>
          </a:p>
        </p:txBody>
      </p:sp>
    </p:spTree>
    <p:extLst>
      <p:ext uri="{BB962C8B-B14F-4D97-AF65-F5344CB8AC3E}">
        <p14:creationId xmlns:p14="http://schemas.microsoft.com/office/powerpoint/2010/main" val="140352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A3DB4-9029-4D70-A6F0-12B1778BB035}" type="datetimeFigureOut">
              <a:rPr lang="en-IN" smtClean="0"/>
              <a:t>29-06-2023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330360-7EF9-49FC-81C5-411A8005353E}" type="slidenum">
              <a:rPr lang="en-IN" smtClean="0"/>
              <a:t>‹#›</a:t>
            </a:fld>
            <a:endParaRPr lang="en-IN"/>
          </a:p>
        </p:txBody>
      </p:sp>
    </p:spTree>
    <p:extLst>
      <p:ext uri="{BB962C8B-B14F-4D97-AF65-F5344CB8AC3E}">
        <p14:creationId xmlns:p14="http://schemas.microsoft.com/office/powerpoint/2010/main" val="139077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A3DB4-9029-4D70-A6F0-12B1778BB035}" type="datetimeFigureOut">
              <a:rPr lang="en-IN" smtClean="0"/>
              <a:t>29-06-2023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330360-7EF9-49FC-81C5-411A8005353E}" type="slidenum">
              <a:rPr lang="en-IN" smtClean="0"/>
              <a:t>‹#›</a:t>
            </a:fld>
            <a:endParaRPr lang="en-IN"/>
          </a:p>
        </p:txBody>
      </p:sp>
    </p:spTree>
    <p:extLst>
      <p:ext uri="{BB962C8B-B14F-4D97-AF65-F5344CB8AC3E}">
        <p14:creationId xmlns:p14="http://schemas.microsoft.com/office/powerpoint/2010/main" val="118809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5A3DB4-9029-4D70-A6F0-12B1778BB035}" type="datetimeFigureOut">
              <a:rPr lang="en-IN" smtClean="0"/>
              <a:t>29-06-2023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330360-7EF9-49FC-81C5-411A8005353E}" type="slidenum">
              <a:rPr lang="en-IN" smtClean="0"/>
              <a:t>‹#›</a:t>
            </a:fld>
            <a:endParaRPr lang="en-IN"/>
          </a:p>
        </p:txBody>
      </p:sp>
    </p:spTree>
    <p:extLst>
      <p:ext uri="{BB962C8B-B14F-4D97-AF65-F5344CB8AC3E}">
        <p14:creationId xmlns:p14="http://schemas.microsoft.com/office/powerpoint/2010/main" val="3260062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55A3DB4-9029-4D70-A6F0-12B1778BB035}" type="datetimeFigureOut">
              <a:rPr lang="en-IN" smtClean="0"/>
              <a:t>29-06-2023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330360-7EF9-49FC-81C5-411A8005353E}" type="slidenum">
              <a:rPr lang="en-IN" smtClean="0"/>
              <a:t>‹#›</a:t>
            </a:fld>
            <a:endParaRPr lang="en-IN"/>
          </a:p>
        </p:txBody>
      </p:sp>
    </p:spTree>
    <p:extLst>
      <p:ext uri="{BB962C8B-B14F-4D97-AF65-F5344CB8AC3E}">
        <p14:creationId xmlns:p14="http://schemas.microsoft.com/office/powerpoint/2010/main" val="37047100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94ED-1FFA-9475-8299-0887B84C6258}"/>
              </a:ext>
            </a:extLst>
          </p:cNvPr>
          <p:cNvSpPr>
            <a:spLocks noGrp="1"/>
          </p:cNvSpPr>
          <p:nvPr>
            <p:ph type="ctrTitle"/>
          </p:nvPr>
        </p:nvSpPr>
        <p:spPr>
          <a:xfrm>
            <a:off x="1595269" y="322729"/>
            <a:ext cx="9001462" cy="376517"/>
          </a:xfrm>
        </p:spPr>
        <p:txBody>
          <a:bodyPr>
            <a:noAutofit/>
          </a:bodyPr>
          <a:lstStyle/>
          <a:p>
            <a:pPr algn="l"/>
            <a:r>
              <a:rPr lang="en-IN" sz="1800" dirty="0"/>
              <a:t>introduction</a:t>
            </a:r>
          </a:p>
        </p:txBody>
      </p:sp>
      <p:sp>
        <p:nvSpPr>
          <p:cNvPr id="3" name="Subtitle 2">
            <a:extLst>
              <a:ext uri="{FF2B5EF4-FFF2-40B4-BE49-F238E27FC236}">
                <a16:creationId xmlns:a16="http://schemas.microsoft.com/office/drawing/2014/main" id="{4B0FF1E2-9E98-88DE-8C40-40A9B0765AF0}"/>
              </a:ext>
            </a:extLst>
          </p:cNvPr>
          <p:cNvSpPr>
            <a:spLocks noGrp="1"/>
          </p:cNvSpPr>
          <p:nvPr>
            <p:ph type="subTitle" idx="1"/>
          </p:nvPr>
        </p:nvSpPr>
        <p:spPr>
          <a:xfrm>
            <a:off x="1595269" y="1498886"/>
            <a:ext cx="9001462" cy="4444714"/>
          </a:xfrm>
        </p:spPr>
        <p:txBody>
          <a:bodyPr/>
          <a:lstStyle/>
          <a:p>
            <a:pPr algn="l"/>
            <a:r>
              <a:rPr lang="en-IN" sz="1800" dirty="0"/>
              <a:t>Problem</a:t>
            </a:r>
          </a:p>
          <a:p>
            <a:pPr algn="l"/>
            <a:r>
              <a:rPr lang="en-IN" sz="1600" dirty="0"/>
              <a:t>The transportation Industry is one of the biggest contributors to global warming. Many unnecessary paths are taken due to which more carbon is produced.</a:t>
            </a:r>
          </a:p>
          <a:p>
            <a:pPr algn="l"/>
            <a:r>
              <a:rPr lang="en-IN" sz="1800" dirty="0"/>
              <a:t>Solution</a:t>
            </a:r>
          </a:p>
          <a:p>
            <a:pPr algn="l"/>
            <a:r>
              <a:rPr lang="en-IN" sz="1600" dirty="0"/>
              <a:t>Using Cloud and AI we can solve this problem. Cloud will help in automating and keeping track of everything, which we can </a:t>
            </a:r>
            <a:r>
              <a:rPr lang="en-IN" sz="1600" dirty="0" err="1"/>
              <a:t>analyze</a:t>
            </a:r>
            <a:r>
              <a:rPr lang="en-IN" sz="1600" dirty="0"/>
              <a:t> and come up with the most optimal solution. AI will help in achieving net zero.</a:t>
            </a:r>
          </a:p>
          <a:p>
            <a:pPr algn="l"/>
            <a:r>
              <a:rPr lang="en-IN" sz="1800" dirty="0"/>
              <a:t>Benefits</a:t>
            </a:r>
          </a:p>
          <a:p>
            <a:pPr algn="l"/>
            <a:r>
              <a:rPr lang="en-IN" sz="1600" dirty="0"/>
              <a:t>Achieving Net Zero and Implementing an optimal path for all transportation. </a:t>
            </a:r>
          </a:p>
          <a:p>
            <a:pPr algn="l"/>
            <a:endParaRPr lang="en-IN" sz="1800" dirty="0"/>
          </a:p>
        </p:txBody>
      </p:sp>
      <p:sp>
        <p:nvSpPr>
          <p:cNvPr id="5" name="TextBox 4">
            <a:extLst>
              <a:ext uri="{FF2B5EF4-FFF2-40B4-BE49-F238E27FC236}">
                <a16:creationId xmlns:a16="http://schemas.microsoft.com/office/drawing/2014/main" id="{BD34F8BA-F6BC-317A-328C-B596DD2DB312}"/>
              </a:ext>
            </a:extLst>
          </p:cNvPr>
          <p:cNvSpPr txBox="1"/>
          <p:nvPr/>
        </p:nvSpPr>
        <p:spPr>
          <a:xfrm>
            <a:off x="1595269" y="914400"/>
            <a:ext cx="9001462" cy="369332"/>
          </a:xfrm>
          <a:prstGeom prst="rect">
            <a:avLst/>
          </a:prstGeom>
          <a:noFill/>
        </p:spPr>
        <p:txBody>
          <a:bodyPr wrap="square" rtlCol="0">
            <a:spAutoFit/>
          </a:bodyPr>
          <a:lstStyle/>
          <a:p>
            <a:r>
              <a:rPr lang="en-IN" dirty="0"/>
              <a:t>Achieving Net Zero in Transportation Industry</a:t>
            </a:r>
          </a:p>
        </p:txBody>
      </p:sp>
    </p:spTree>
    <p:extLst>
      <p:ext uri="{BB962C8B-B14F-4D97-AF65-F5344CB8AC3E}">
        <p14:creationId xmlns:p14="http://schemas.microsoft.com/office/powerpoint/2010/main" val="156247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94ED-1FFA-9475-8299-0887B84C6258}"/>
              </a:ext>
            </a:extLst>
          </p:cNvPr>
          <p:cNvSpPr>
            <a:spLocks noGrp="1"/>
          </p:cNvSpPr>
          <p:nvPr>
            <p:ph type="ctrTitle"/>
          </p:nvPr>
        </p:nvSpPr>
        <p:spPr>
          <a:xfrm>
            <a:off x="1595269" y="322729"/>
            <a:ext cx="9001462" cy="376517"/>
          </a:xfrm>
        </p:spPr>
        <p:txBody>
          <a:bodyPr>
            <a:noAutofit/>
          </a:bodyPr>
          <a:lstStyle/>
          <a:p>
            <a:pPr algn="l"/>
            <a:r>
              <a:rPr lang="en-IN" sz="1800" dirty="0"/>
              <a:t>Execution</a:t>
            </a:r>
          </a:p>
        </p:txBody>
      </p:sp>
      <p:sp>
        <p:nvSpPr>
          <p:cNvPr id="5" name="TextBox 4">
            <a:extLst>
              <a:ext uri="{FF2B5EF4-FFF2-40B4-BE49-F238E27FC236}">
                <a16:creationId xmlns:a16="http://schemas.microsoft.com/office/drawing/2014/main" id="{BD34F8BA-F6BC-317A-328C-B596DD2DB312}"/>
              </a:ext>
            </a:extLst>
          </p:cNvPr>
          <p:cNvSpPr txBox="1"/>
          <p:nvPr/>
        </p:nvSpPr>
        <p:spPr>
          <a:xfrm>
            <a:off x="1595269" y="914400"/>
            <a:ext cx="9001462" cy="2800767"/>
          </a:xfrm>
          <a:prstGeom prst="rect">
            <a:avLst/>
          </a:prstGeom>
          <a:noFill/>
        </p:spPr>
        <p:txBody>
          <a:bodyPr wrap="square" rtlCol="0">
            <a:spAutoFit/>
          </a:bodyPr>
          <a:lstStyle/>
          <a:p>
            <a:r>
              <a:rPr lang="en-IN" sz="1600" dirty="0"/>
              <a:t>We can achieve this by connecting all the devices/vehicles with the cloud and keeping track of the path and many other data sources which will help in making the most optimal path. Connect the sensors to the cloud and process the data which </a:t>
            </a:r>
          </a:p>
          <a:p>
            <a:endParaRPr lang="en-IN" sz="1600" dirty="0"/>
          </a:p>
          <a:p>
            <a:r>
              <a:rPr lang="en-IN" sz="1600" dirty="0"/>
              <a:t>The major barriers for SMEs are Finance, Control, and Assessment.</a:t>
            </a:r>
          </a:p>
          <a:p>
            <a:endParaRPr lang="en-IN" sz="1600" dirty="0"/>
          </a:p>
          <a:p>
            <a:r>
              <a:rPr lang="en-IN" sz="1600" dirty="0"/>
              <a:t>Since the cloud is cheap it won’t contribute to a lot of expense.</a:t>
            </a:r>
          </a:p>
          <a:p>
            <a:endParaRPr lang="en-IN" sz="1600" dirty="0"/>
          </a:p>
          <a:p>
            <a:r>
              <a:rPr lang="en-IN" sz="1600" dirty="0"/>
              <a:t>We can control the emissions by making it more optimal and not wasting any resources.</a:t>
            </a:r>
          </a:p>
          <a:p>
            <a:endParaRPr lang="en-IN" sz="1600" dirty="0"/>
          </a:p>
          <a:p>
            <a:r>
              <a:rPr lang="en-IN" sz="1600" dirty="0"/>
              <a:t>We can connect the sensors to the cloud and learn the patterns and make more use of them.</a:t>
            </a:r>
          </a:p>
        </p:txBody>
      </p:sp>
    </p:spTree>
    <p:extLst>
      <p:ext uri="{BB962C8B-B14F-4D97-AF65-F5344CB8AC3E}">
        <p14:creationId xmlns:p14="http://schemas.microsoft.com/office/powerpoint/2010/main" val="83815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94ED-1FFA-9475-8299-0887B84C6258}"/>
              </a:ext>
            </a:extLst>
          </p:cNvPr>
          <p:cNvSpPr>
            <a:spLocks noGrp="1"/>
          </p:cNvSpPr>
          <p:nvPr>
            <p:ph type="ctrTitle"/>
          </p:nvPr>
        </p:nvSpPr>
        <p:spPr>
          <a:xfrm>
            <a:off x="1595269" y="322729"/>
            <a:ext cx="9001462" cy="376517"/>
          </a:xfrm>
        </p:spPr>
        <p:txBody>
          <a:bodyPr>
            <a:noAutofit/>
          </a:bodyPr>
          <a:lstStyle/>
          <a:p>
            <a:pPr algn="l"/>
            <a:r>
              <a:rPr lang="en-IN" sz="1800" dirty="0"/>
              <a:t>Design</a:t>
            </a:r>
          </a:p>
        </p:txBody>
      </p:sp>
      <p:sp>
        <p:nvSpPr>
          <p:cNvPr id="3" name="TextBox 2">
            <a:extLst>
              <a:ext uri="{FF2B5EF4-FFF2-40B4-BE49-F238E27FC236}">
                <a16:creationId xmlns:a16="http://schemas.microsoft.com/office/drawing/2014/main" id="{5AEB4A48-5829-4CC0-9E66-0AD39E8EC183}"/>
              </a:ext>
            </a:extLst>
          </p:cNvPr>
          <p:cNvSpPr txBox="1"/>
          <p:nvPr/>
        </p:nvSpPr>
        <p:spPr>
          <a:xfrm>
            <a:off x="4177553" y="1290918"/>
            <a:ext cx="3352800" cy="369332"/>
          </a:xfrm>
          <a:prstGeom prst="rect">
            <a:avLst/>
          </a:prstGeom>
          <a:noFill/>
        </p:spPr>
        <p:txBody>
          <a:bodyPr wrap="square" rtlCol="0">
            <a:spAutoFit/>
          </a:bodyPr>
          <a:lstStyle/>
          <a:p>
            <a:pPr algn="ctr"/>
            <a:r>
              <a:rPr lang="en-IN" dirty="0"/>
              <a:t>Vehicle/Machines</a:t>
            </a:r>
          </a:p>
        </p:txBody>
      </p:sp>
      <p:cxnSp>
        <p:nvCxnSpPr>
          <p:cNvPr id="6" name="Straight Arrow Connector 5">
            <a:extLst>
              <a:ext uri="{FF2B5EF4-FFF2-40B4-BE49-F238E27FC236}">
                <a16:creationId xmlns:a16="http://schemas.microsoft.com/office/drawing/2014/main" id="{8AEE4E69-7CAC-E81B-7900-9F89ED8F5F91}"/>
              </a:ext>
            </a:extLst>
          </p:cNvPr>
          <p:cNvCxnSpPr>
            <a:stCxn id="3" idx="2"/>
          </p:cNvCxnSpPr>
          <p:nvPr/>
        </p:nvCxnSpPr>
        <p:spPr>
          <a:xfrm>
            <a:off x="5853953" y="1660250"/>
            <a:ext cx="0" cy="975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BCE6FA1-3631-C3B6-D45E-5D6B2267159A}"/>
              </a:ext>
            </a:extLst>
          </p:cNvPr>
          <p:cNvSpPr txBox="1"/>
          <p:nvPr/>
        </p:nvSpPr>
        <p:spPr>
          <a:xfrm>
            <a:off x="4684059" y="2743200"/>
            <a:ext cx="2339787" cy="369332"/>
          </a:xfrm>
          <a:prstGeom prst="rect">
            <a:avLst/>
          </a:prstGeom>
          <a:noFill/>
        </p:spPr>
        <p:txBody>
          <a:bodyPr wrap="square" rtlCol="0">
            <a:spAutoFit/>
          </a:bodyPr>
          <a:lstStyle/>
          <a:p>
            <a:pPr algn="ctr"/>
            <a:r>
              <a:rPr lang="en-IN" dirty="0"/>
              <a:t>Sensors</a:t>
            </a:r>
          </a:p>
        </p:txBody>
      </p:sp>
      <p:cxnSp>
        <p:nvCxnSpPr>
          <p:cNvPr id="9" name="Straight Arrow Connector 8">
            <a:extLst>
              <a:ext uri="{FF2B5EF4-FFF2-40B4-BE49-F238E27FC236}">
                <a16:creationId xmlns:a16="http://schemas.microsoft.com/office/drawing/2014/main" id="{34F14A07-47DB-BD2C-08C7-DF9D00EB663B}"/>
              </a:ext>
            </a:extLst>
          </p:cNvPr>
          <p:cNvCxnSpPr>
            <a:stCxn id="7" idx="2"/>
          </p:cNvCxnSpPr>
          <p:nvPr/>
        </p:nvCxnSpPr>
        <p:spPr>
          <a:xfrm>
            <a:off x="5853953" y="3112532"/>
            <a:ext cx="0" cy="778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8BE55E-A0B0-B56B-EAAC-D88551A9E341}"/>
              </a:ext>
            </a:extLst>
          </p:cNvPr>
          <p:cNvSpPr txBox="1"/>
          <p:nvPr/>
        </p:nvSpPr>
        <p:spPr>
          <a:xfrm>
            <a:off x="4607858" y="4010816"/>
            <a:ext cx="2492188" cy="369332"/>
          </a:xfrm>
          <a:prstGeom prst="rect">
            <a:avLst/>
          </a:prstGeom>
          <a:noFill/>
        </p:spPr>
        <p:txBody>
          <a:bodyPr wrap="square" rtlCol="0">
            <a:spAutoFit/>
          </a:bodyPr>
          <a:lstStyle/>
          <a:p>
            <a:pPr algn="ctr"/>
            <a:r>
              <a:rPr lang="en-IN" dirty="0"/>
              <a:t>Cloud Technology</a:t>
            </a:r>
          </a:p>
        </p:txBody>
      </p:sp>
      <p:cxnSp>
        <p:nvCxnSpPr>
          <p:cNvPr id="12" name="Straight Arrow Connector 11">
            <a:extLst>
              <a:ext uri="{FF2B5EF4-FFF2-40B4-BE49-F238E27FC236}">
                <a16:creationId xmlns:a16="http://schemas.microsoft.com/office/drawing/2014/main" id="{95D4298F-2124-2619-CCBB-37491B811087}"/>
              </a:ext>
            </a:extLst>
          </p:cNvPr>
          <p:cNvCxnSpPr/>
          <p:nvPr/>
        </p:nvCxnSpPr>
        <p:spPr>
          <a:xfrm flipV="1">
            <a:off x="6777318" y="1552674"/>
            <a:ext cx="0" cy="2338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57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94ED-1FFA-9475-8299-0887B84C6258}"/>
              </a:ext>
            </a:extLst>
          </p:cNvPr>
          <p:cNvSpPr>
            <a:spLocks noGrp="1"/>
          </p:cNvSpPr>
          <p:nvPr>
            <p:ph type="ctrTitle"/>
          </p:nvPr>
        </p:nvSpPr>
        <p:spPr>
          <a:xfrm>
            <a:off x="1595269" y="322729"/>
            <a:ext cx="9001462" cy="376517"/>
          </a:xfrm>
        </p:spPr>
        <p:txBody>
          <a:bodyPr>
            <a:noAutofit/>
          </a:bodyPr>
          <a:lstStyle/>
          <a:p>
            <a:pPr algn="l"/>
            <a:r>
              <a:rPr lang="en-IN" sz="1800" dirty="0"/>
              <a:t>SUMMMARY</a:t>
            </a:r>
          </a:p>
        </p:txBody>
      </p:sp>
      <p:sp>
        <p:nvSpPr>
          <p:cNvPr id="5" name="TextBox 4">
            <a:extLst>
              <a:ext uri="{FF2B5EF4-FFF2-40B4-BE49-F238E27FC236}">
                <a16:creationId xmlns:a16="http://schemas.microsoft.com/office/drawing/2014/main" id="{BD34F8BA-F6BC-317A-328C-B596DD2DB312}"/>
              </a:ext>
            </a:extLst>
          </p:cNvPr>
          <p:cNvSpPr txBox="1"/>
          <p:nvPr/>
        </p:nvSpPr>
        <p:spPr>
          <a:xfrm>
            <a:off x="1595269" y="914400"/>
            <a:ext cx="9001462" cy="830997"/>
          </a:xfrm>
          <a:prstGeom prst="rect">
            <a:avLst/>
          </a:prstGeom>
          <a:noFill/>
        </p:spPr>
        <p:txBody>
          <a:bodyPr wrap="square" rtlCol="0">
            <a:spAutoFit/>
          </a:bodyPr>
          <a:lstStyle/>
          <a:p>
            <a:r>
              <a:rPr lang="en-IN" sz="1600" dirty="0"/>
              <a:t>We can summarise that with the help of Cloud Technology and Artificial intelligence, we can achieve Net Zero carbon emissions. If we see the factors such as finance, control and assessment.  Cloud technology can help in achieving all the tasks with good efficiency.</a:t>
            </a:r>
          </a:p>
        </p:txBody>
      </p:sp>
    </p:spTree>
    <p:extLst>
      <p:ext uri="{BB962C8B-B14F-4D97-AF65-F5344CB8AC3E}">
        <p14:creationId xmlns:p14="http://schemas.microsoft.com/office/powerpoint/2010/main" val="149718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102</TotalTime>
  <Words>255</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Bookman Old Style</vt:lpstr>
      <vt:lpstr>Calibri</vt:lpstr>
      <vt:lpstr>Rockwell</vt:lpstr>
      <vt:lpstr>Damask</vt:lpstr>
      <vt:lpstr>introduction</vt:lpstr>
      <vt:lpstr>Execution</vt:lpstr>
      <vt:lpstr>Design</vt:lpstr>
      <vt:lpstr>SUMMMARY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Mayur</dc:creator>
  <cp:lastModifiedBy>Mayur</cp:lastModifiedBy>
  <cp:revision>1</cp:revision>
  <dcterms:created xsi:type="dcterms:W3CDTF">2023-06-29T10:33:36Z</dcterms:created>
  <dcterms:modified xsi:type="dcterms:W3CDTF">2023-06-29T12:15:40Z</dcterms:modified>
</cp:coreProperties>
</file>