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eee14577-a1a6-4ca3-b86c-57d30c09a2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67d676d637945ae" /><Relationship Type="http://schemas.openxmlformats.org/officeDocument/2006/relationships/hyperlink" Target="https://app.powerbi.com/reports/eee14577-a1a6-4ca3-b86c-57d30c09a2a1/ReportSection8667b1cd670574af4725?pbi_source=PowerPoint" TargetMode="External" Id="RelId0" /><Relationship Type="http://schemas.openxmlformats.org/officeDocument/2006/relationships/image" Target="/ppt/media/image4.png" Id="imgId47981077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Messi_VS_Ronaldo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7/19/2020 11:54:31 PM Iran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7/19/2020 11:26:17 PM Iran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79810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