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268"/>
    <a:srgbClr val="141169"/>
    <a:srgbClr val="14106A"/>
    <a:srgbClr val="061546"/>
    <a:srgbClr val="17127C"/>
    <a:srgbClr val="120F61"/>
    <a:srgbClr val="050F68"/>
    <a:srgbClr val="2F8DCB"/>
    <a:srgbClr val="1E59DB"/>
    <a:srgbClr val="120E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6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E6D9-3515-45BD-9D48-CF3562DE8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4F7DE-19B5-4135-8774-2E5B0909C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3A4BD-851A-48D2-8E5D-803E3B5B0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FA7B-5462-4BEE-A864-74DB31726D61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7649B-0CC9-4C50-AFC5-B8AC9258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E3513-DF9C-4BD2-97E4-6607936A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ECA03-11CA-4C25-8F2D-631C504A1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7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368F-72EF-4AC8-B283-3F506419C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AF039-637C-4B58-9A1F-B488BCC61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6CAB8-C2FD-45FC-88FD-5A5AB3F4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FA7B-5462-4BEE-A864-74DB31726D61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11633-11D0-470C-9C61-C9B99815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7B681-E402-4F89-B393-9FF18FCB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ECA03-11CA-4C25-8F2D-631C504A1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6CA9D4-4376-4EBA-B90F-DAC4D0CD6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C6CC9-8CFF-4D27-9F8A-BD882E404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F946E-088B-4D9E-B198-4A86923F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FA7B-5462-4BEE-A864-74DB31726D61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200B4-109A-4EF0-A739-B46D4CBB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772DA-ABFF-4A2E-8BAA-CF0E2716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ECA03-11CA-4C25-8F2D-631C504A1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0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03C5-9389-4E8F-990E-0EC2AF22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58872-7885-4D63-B4EF-18F62F3CD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B741F-33CF-4CEE-89A1-E1ECD9DB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FA7B-5462-4BEE-A864-74DB31726D61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A67DA-2BDC-46D6-8737-ADBE22DC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7A177-4565-4BB1-9792-1BF040B2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ECA03-11CA-4C25-8F2D-631C504A1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3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B1F5-3427-4478-AB76-2DB9D4F45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C00E-1F52-47F8-AC81-73016BBD7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0D768-FED8-4CC6-9910-1BA75663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FA7B-5462-4BEE-A864-74DB31726D61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00965-8057-4299-BBDB-9EADCE52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A0F8B-3FB0-4504-8812-28B4EEC8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ECA03-11CA-4C25-8F2D-631C504A1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3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20474-A0A2-4D0D-8B6A-C054A17A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FC09D-188F-41F4-89A6-9738E0FD2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211C3-3A3F-4FC4-A516-C9A68CEF4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A9062-360A-457E-A574-671BAC806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FA7B-5462-4BEE-A864-74DB31726D61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68164-BB56-42B5-A6D7-C7F1C522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35972-D18A-4EED-BAC3-06B1884D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ECA03-11CA-4C25-8F2D-631C504A1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0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E22D-CABA-4247-9FE1-64B9336C0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25B0E-2726-435B-BFF4-1C04748FB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8738F-DC98-4F3A-AFE6-D436377EB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BCA1D-A378-45AC-8DAB-035AA3EAC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BFADB-E7B3-411D-AE15-713C92B34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21BD9D-64C3-46CF-9B50-7BF93DAA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FA7B-5462-4BEE-A864-74DB31726D61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22AC51-5743-4B98-B132-2F2C86B91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9AD678-2264-4551-9AF7-DF5A1EDC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ECA03-11CA-4C25-8F2D-631C504A1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D5C7-46D8-4DFB-ACE0-A539B70F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F12AC-4678-4CCE-A77B-A5417564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FA7B-5462-4BEE-A864-74DB31726D61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EDFCD-8B32-4F01-A341-C72938F0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E773F-6486-425D-90D3-C3E1CECC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ECA03-11CA-4C25-8F2D-631C504A1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1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D570DB-387C-49D3-8F1A-1173E2F12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FA7B-5462-4BEE-A864-74DB31726D61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301D3-B5D9-404D-AC66-66A1B648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37EF7-1E3F-409A-A25A-ACDE1233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ECA03-11CA-4C25-8F2D-631C504A1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4408F-C8CE-41C4-969E-BFF00F64C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AD3FC-32B3-4415-87ED-9E0BFB7CF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39299-8421-43F3-9CB8-320032686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8FC25-7D96-4094-82DC-EB3F1C79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FA7B-5462-4BEE-A864-74DB31726D61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558B3-7341-4866-8537-CCB91D9F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DFA3D-DA52-4594-92B5-96B7336E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ECA03-11CA-4C25-8F2D-631C504A1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6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5F8E-97E8-4B8F-BDB0-86AFB4EC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C8FA9C-3501-4EFE-8E0C-7CBC3461F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46C10-EA99-4256-A76D-CC4526613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66157-31C1-4B30-BF6D-7885D7CB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FA7B-5462-4BEE-A864-74DB31726D61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B08B5-734B-4B9D-BADE-4F9685E0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4ED95-E336-4FA5-8206-A5E44F7A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ECA03-11CA-4C25-8F2D-631C504A1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6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766AE-F5FB-4D8F-9F5E-C3419E787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85548-C126-4342-8B4D-201A3BDF8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D3F4B-D59B-4DFF-BBFA-A231C4E61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0FA7B-5462-4BEE-A864-74DB31726D61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188AB-63C1-44AB-A329-A702D69AC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A96AA-F224-4DB1-8103-07160E5B1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ECA03-11CA-4C25-8F2D-631C504A1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6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hyperlink" Target="https://es.wikipedia.org/wiki/Liga_de_Campeones_de_la_UEFA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15513E-9BD7-4B43-893E-1997E5B9D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486" y="0"/>
            <a:ext cx="5602514" cy="20952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9FA23E-34B2-474B-BBC2-86DE83CD4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53"/>
            <a:ext cx="5225143" cy="195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9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417D2A-27EB-4824-B92A-A10A332B95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0" r="18258"/>
          <a:stretch/>
        </p:blipFill>
        <p:spPr>
          <a:xfrm>
            <a:off x="-20205" y="-13857"/>
            <a:ext cx="2237957" cy="689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3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F600A7-037A-44FA-B7DA-68D8528427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1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C3F0BA-53C6-4861-837E-CB94A23B6A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0668"/>
          <a:stretch/>
        </p:blipFill>
        <p:spPr>
          <a:xfrm>
            <a:off x="-1" y="0"/>
            <a:ext cx="227330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4CF466-A984-4C48-B7A7-23D522673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457" y="-2245705"/>
            <a:ext cx="4145993" cy="13027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1075EB-3C7B-4B21-912C-23C3088D66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90" y="-4879753"/>
            <a:ext cx="6972267" cy="3921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4413E6-F679-446F-9AC6-219B150D3CC9}"/>
              </a:ext>
            </a:extLst>
          </p:cNvPr>
          <p:cNvSpPr txBox="1"/>
          <p:nvPr/>
        </p:nvSpPr>
        <p:spPr>
          <a:xfrm>
            <a:off x="9920294" y="0"/>
            <a:ext cx="2273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chemeClr val="bg1"/>
                </a:solidFill>
                <a:latin typeface="Georgia" panose="02040502050405020303" pitchFamily="18" charset="0"/>
              </a:rPr>
              <a:t>Businesstomy</a:t>
            </a:r>
            <a:endParaRPr lang="en-US" sz="1600" spc="3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E802D-7AE9-422D-86E5-64C0577E78AF}"/>
              </a:ext>
            </a:extLst>
          </p:cNvPr>
          <p:cNvSpPr txBox="1"/>
          <p:nvPr/>
        </p:nvSpPr>
        <p:spPr>
          <a:xfrm>
            <a:off x="9934584" y="300690"/>
            <a:ext cx="1409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261EC8"/>
                </a:solidFill>
                <a:latin typeface="Georgia" panose="02040502050405020303" pitchFamily="18" charset="0"/>
              </a:rPr>
              <a:t>Maza</a:t>
            </a:r>
            <a:r>
              <a:rPr lang="en-US" sz="1100" dirty="0">
                <a:solidFill>
                  <a:srgbClr val="025EFD"/>
                </a:solidFill>
                <a:latin typeface="Georgia" panose="02040502050405020303" pitchFamily="18" charset="0"/>
              </a:rPr>
              <a:t>her</a:t>
            </a:r>
            <a:r>
              <a:rPr lang="en-US" sz="1100" spc="-15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1100" dirty="0">
                <a:solidFill>
                  <a:srgbClr val="00A0D2"/>
                </a:solidFill>
                <a:latin typeface="Georgia" panose="02040502050405020303" pitchFamily="18" charset="0"/>
              </a:rPr>
              <a:t>Ghor</a:t>
            </a:r>
            <a:r>
              <a:rPr lang="en-US" sz="1100" dirty="0">
                <a:solidFill>
                  <a:srgbClr val="D11CFC"/>
                </a:solidFill>
                <a:latin typeface="Georgia" panose="02040502050405020303" pitchFamily="18" charset="0"/>
              </a:rPr>
              <a:t>bani</a:t>
            </a:r>
            <a:endParaRPr lang="en-US" sz="900" dirty="0">
              <a:solidFill>
                <a:srgbClr val="D11CFC"/>
              </a:solidFill>
              <a:latin typeface="Georgia" panose="02040502050405020303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3C4BAAE-AD26-49D4-9C0C-6BAED81FA5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457" y="-4193501"/>
            <a:ext cx="4145993" cy="155051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328A317-8004-4965-99C2-F4F74E7346C7}"/>
              </a:ext>
            </a:extLst>
          </p:cNvPr>
          <p:cNvSpPr/>
          <p:nvPr/>
        </p:nvSpPr>
        <p:spPr>
          <a:xfrm>
            <a:off x="2370364" y="3691322"/>
            <a:ext cx="9752942" cy="3108960"/>
          </a:xfrm>
          <a:prstGeom prst="rect">
            <a:avLst/>
          </a:prstGeom>
          <a:gradFill>
            <a:gsLst>
              <a:gs pos="51000">
                <a:srgbClr val="01164B"/>
              </a:gs>
              <a:gs pos="90000">
                <a:srgbClr val="620D79"/>
              </a:gs>
              <a:gs pos="83000">
                <a:srgbClr val="4A1F6B"/>
              </a:gs>
              <a:gs pos="100000">
                <a:srgbClr val="86029C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73D8F3-8C97-48EF-911A-B8C2E2836F4A}"/>
              </a:ext>
            </a:extLst>
          </p:cNvPr>
          <p:cNvSpPr/>
          <p:nvPr/>
        </p:nvSpPr>
        <p:spPr>
          <a:xfrm>
            <a:off x="2370364" y="124949"/>
            <a:ext cx="764721" cy="376666"/>
          </a:xfrm>
          <a:prstGeom prst="roundRect">
            <a:avLst>
              <a:gd name="adj" fmla="val 3957"/>
            </a:avLst>
          </a:prstGeom>
          <a:gradFill flip="none" rotWithShape="1">
            <a:gsLst>
              <a:gs pos="0">
                <a:srgbClr val="8E01AF"/>
              </a:gs>
              <a:gs pos="100000">
                <a:srgbClr val="0248C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2E11DFB-7FC9-47B0-8122-C3D095E93F85}"/>
              </a:ext>
            </a:extLst>
          </p:cNvPr>
          <p:cNvSpPr/>
          <p:nvPr/>
        </p:nvSpPr>
        <p:spPr>
          <a:xfrm>
            <a:off x="3232149" y="124949"/>
            <a:ext cx="764721" cy="376666"/>
          </a:xfrm>
          <a:prstGeom prst="roundRect">
            <a:avLst>
              <a:gd name="adj" fmla="val 3957"/>
            </a:avLst>
          </a:prstGeom>
          <a:gradFill flip="none" rotWithShape="1">
            <a:gsLst>
              <a:gs pos="0">
                <a:srgbClr val="8E01AF"/>
              </a:gs>
              <a:gs pos="100000">
                <a:srgbClr val="0248C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3255894-CA33-4B49-A4A5-5B5413E56AE9}"/>
              </a:ext>
            </a:extLst>
          </p:cNvPr>
          <p:cNvSpPr/>
          <p:nvPr/>
        </p:nvSpPr>
        <p:spPr>
          <a:xfrm>
            <a:off x="4093934" y="124949"/>
            <a:ext cx="764721" cy="376666"/>
          </a:xfrm>
          <a:prstGeom prst="roundRect">
            <a:avLst>
              <a:gd name="adj" fmla="val 3957"/>
            </a:avLst>
          </a:prstGeom>
          <a:gradFill flip="none" rotWithShape="1">
            <a:gsLst>
              <a:gs pos="0">
                <a:srgbClr val="8E01AF"/>
              </a:gs>
              <a:gs pos="100000">
                <a:srgbClr val="0248C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74DC93C-0A42-4A00-B102-C82ADBA2B205}"/>
              </a:ext>
            </a:extLst>
          </p:cNvPr>
          <p:cNvSpPr/>
          <p:nvPr/>
        </p:nvSpPr>
        <p:spPr>
          <a:xfrm>
            <a:off x="4955719" y="124949"/>
            <a:ext cx="764721" cy="376666"/>
          </a:xfrm>
          <a:prstGeom prst="roundRect">
            <a:avLst>
              <a:gd name="adj" fmla="val 3957"/>
            </a:avLst>
          </a:prstGeom>
          <a:gradFill flip="none" rotWithShape="1">
            <a:gsLst>
              <a:gs pos="0">
                <a:srgbClr val="8E01AF"/>
              </a:gs>
              <a:gs pos="100000">
                <a:srgbClr val="0248C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782FB55-CAE3-4140-BA56-7B90D0D54F8E}"/>
              </a:ext>
            </a:extLst>
          </p:cNvPr>
          <p:cNvSpPr/>
          <p:nvPr/>
        </p:nvSpPr>
        <p:spPr>
          <a:xfrm>
            <a:off x="5817504" y="124949"/>
            <a:ext cx="764721" cy="376666"/>
          </a:xfrm>
          <a:prstGeom prst="roundRect">
            <a:avLst>
              <a:gd name="adj" fmla="val 3957"/>
            </a:avLst>
          </a:prstGeom>
          <a:gradFill flip="none" rotWithShape="1">
            <a:gsLst>
              <a:gs pos="0">
                <a:srgbClr val="8E01AF"/>
              </a:gs>
              <a:gs pos="100000">
                <a:srgbClr val="0248C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3E0B9F7-719A-4C8B-ABD0-63A7C6EE93EC}"/>
              </a:ext>
            </a:extLst>
          </p:cNvPr>
          <p:cNvSpPr/>
          <p:nvPr/>
        </p:nvSpPr>
        <p:spPr>
          <a:xfrm>
            <a:off x="6679289" y="119143"/>
            <a:ext cx="764721" cy="376666"/>
          </a:xfrm>
          <a:prstGeom prst="roundRect">
            <a:avLst>
              <a:gd name="adj" fmla="val 3957"/>
            </a:avLst>
          </a:prstGeom>
          <a:gradFill flip="none" rotWithShape="1">
            <a:gsLst>
              <a:gs pos="0">
                <a:srgbClr val="8E01AF"/>
              </a:gs>
              <a:gs pos="100000">
                <a:srgbClr val="0248C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820ED4F-BCE2-4F62-B977-AE9EF298C0B4}"/>
              </a:ext>
            </a:extLst>
          </p:cNvPr>
          <p:cNvSpPr/>
          <p:nvPr/>
        </p:nvSpPr>
        <p:spPr>
          <a:xfrm>
            <a:off x="7541074" y="119143"/>
            <a:ext cx="764721" cy="376666"/>
          </a:xfrm>
          <a:prstGeom prst="roundRect">
            <a:avLst>
              <a:gd name="adj" fmla="val 3957"/>
            </a:avLst>
          </a:prstGeom>
          <a:gradFill flip="none" rotWithShape="1">
            <a:gsLst>
              <a:gs pos="0">
                <a:srgbClr val="8E01AF"/>
              </a:gs>
              <a:gs pos="100000">
                <a:srgbClr val="0248C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65A3E94-84CC-4965-BC9B-1E15A62FD42C}"/>
              </a:ext>
            </a:extLst>
          </p:cNvPr>
          <p:cNvSpPr/>
          <p:nvPr/>
        </p:nvSpPr>
        <p:spPr>
          <a:xfrm>
            <a:off x="8401493" y="119143"/>
            <a:ext cx="764721" cy="376666"/>
          </a:xfrm>
          <a:prstGeom prst="roundRect">
            <a:avLst>
              <a:gd name="adj" fmla="val 3957"/>
            </a:avLst>
          </a:prstGeom>
          <a:gradFill flip="none" rotWithShape="1">
            <a:gsLst>
              <a:gs pos="0">
                <a:srgbClr val="8E01AF"/>
              </a:gs>
              <a:gs pos="100000">
                <a:srgbClr val="0248C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297FF8-9030-4722-8FF4-F8390A2576EC}"/>
              </a:ext>
            </a:extLst>
          </p:cNvPr>
          <p:cNvSpPr/>
          <p:nvPr/>
        </p:nvSpPr>
        <p:spPr>
          <a:xfrm>
            <a:off x="2370364" y="658000"/>
            <a:ext cx="4308926" cy="2909996"/>
          </a:xfrm>
          <a:prstGeom prst="rect">
            <a:avLst/>
          </a:prstGeom>
          <a:gradFill flip="none" rotWithShape="1">
            <a:gsLst>
              <a:gs pos="100000">
                <a:srgbClr val="0089B4"/>
              </a:gs>
              <a:gs pos="0">
                <a:srgbClr val="BC03E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7B21D83-6748-4A32-9429-DE63187A37F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30184" y="74898"/>
            <a:ext cx="717534" cy="717534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78D0FC-1A64-44EA-9E6F-3621DBD3D680}"/>
              </a:ext>
            </a:extLst>
          </p:cNvPr>
          <p:cNvCxnSpPr>
            <a:cxnSpLocks/>
          </p:cNvCxnSpPr>
          <p:nvPr/>
        </p:nvCxnSpPr>
        <p:spPr>
          <a:xfrm>
            <a:off x="2355850" y="562300"/>
            <a:ext cx="9752942" cy="0"/>
          </a:xfrm>
          <a:prstGeom prst="line">
            <a:avLst/>
          </a:prstGeom>
          <a:ln w="47625">
            <a:gradFill flip="none" rotWithShape="1">
              <a:gsLst>
                <a:gs pos="0">
                  <a:srgbClr val="1A158E"/>
                </a:gs>
                <a:gs pos="50000">
                  <a:srgbClr val="071A55"/>
                </a:gs>
                <a:gs pos="100000">
                  <a:srgbClr val="1A158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43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65F5A5-459A-4224-8CE9-B000DD833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3260EC-271E-496C-8FB1-39E63FE18B4B}"/>
              </a:ext>
            </a:extLst>
          </p:cNvPr>
          <p:cNvSpPr/>
          <p:nvPr/>
        </p:nvSpPr>
        <p:spPr>
          <a:xfrm>
            <a:off x="9027887" y="0"/>
            <a:ext cx="3164114" cy="6858000"/>
          </a:xfrm>
          <a:custGeom>
            <a:avLst/>
            <a:gdLst>
              <a:gd name="connsiteX0" fmla="*/ 2 w 2519763"/>
              <a:gd name="connsiteY0" fmla="*/ 0 h 3077029"/>
              <a:gd name="connsiteX1" fmla="*/ 2519763 w 2519763"/>
              <a:gd name="connsiteY1" fmla="*/ 0 h 3077029"/>
              <a:gd name="connsiteX2" fmla="*/ 2519763 w 2519763"/>
              <a:gd name="connsiteY2" fmla="*/ 3077029 h 3077029"/>
              <a:gd name="connsiteX3" fmla="*/ 0 w 2519763"/>
              <a:gd name="connsiteY3" fmla="*/ 3077029 h 3077029"/>
              <a:gd name="connsiteX4" fmla="*/ 115820 w 2519763"/>
              <a:gd name="connsiteY4" fmla="*/ 2990335 h 3077029"/>
              <a:gd name="connsiteX5" fmla="*/ 799820 w 2519763"/>
              <a:gd name="connsiteY5" fmla="*/ 1538514 h 3077029"/>
              <a:gd name="connsiteX6" fmla="*/ 115820 w 2519763"/>
              <a:gd name="connsiteY6" fmla="*/ 86693 h 3077029"/>
              <a:gd name="connsiteX7" fmla="*/ 2 w 2519763"/>
              <a:gd name="connsiteY7" fmla="*/ 0 h 307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9763" h="3077029">
                <a:moveTo>
                  <a:pt x="2" y="0"/>
                </a:moveTo>
                <a:lnTo>
                  <a:pt x="2519763" y="0"/>
                </a:lnTo>
                <a:lnTo>
                  <a:pt x="2519763" y="3077029"/>
                </a:lnTo>
                <a:lnTo>
                  <a:pt x="0" y="3077029"/>
                </a:lnTo>
                <a:lnTo>
                  <a:pt x="115820" y="2990335"/>
                </a:lnTo>
                <a:cubicBezTo>
                  <a:pt x="533556" y="2645249"/>
                  <a:pt x="799820" y="2123007"/>
                  <a:pt x="799820" y="1538514"/>
                </a:cubicBezTo>
                <a:cubicBezTo>
                  <a:pt x="799820" y="954022"/>
                  <a:pt x="533556" y="431779"/>
                  <a:pt x="115820" y="86693"/>
                </a:cubicBezTo>
                <a:lnTo>
                  <a:pt x="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0C6EA5-1BB5-4666-9D33-8DFC2BD4E8FB}"/>
              </a:ext>
            </a:extLst>
          </p:cNvPr>
          <p:cNvGrpSpPr/>
          <p:nvPr/>
        </p:nvGrpSpPr>
        <p:grpSpPr>
          <a:xfrm>
            <a:off x="9588893" y="0"/>
            <a:ext cx="1318602" cy="6858000"/>
            <a:chOff x="10082369" y="0"/>
            <a:chExt cx="131860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EA5D487-DACF-458C-8FEE-ACA5E8EE45BC}"/>
                </a:ext>
              </a:extLst>
            </p:cNvPr>
            <p:cNvSpPr/>
            <p:nvPr/>
          </p:nvSpPr>
          <p:spPr>
            <a:xfrm>
              <a:off x="10082369" y="0"/>
              <a:ext cx="1055150" cy="6858000"/>
            </a:xfrm>
            <a:custGeom>
              <a:avLst/>
              <a:gdLst>
                <a:gd name="connsiteX0" fmla="*/ 3 w 1055150"/>
                <a:gd name="connsiteY0" fmla="*/ 0 h 6858000"/>
                <a:gd name="connsiteX1" fmla="*/ 50804 w 1055150"/>
                <a:gd name="connsiteY1" fmla="*/ 0 h 6858000"/>
                <a:gd name="connsiteX2" fmla="*/ 196239 w 1055150"/>
                <a:gd name="connsiteY2" fmla="*/ 193219 h 6858000"/>
                <a:gd name="connsiteX3" fmla="*/ 1055150 w 1055150"/>
                <a:gd name="connsiteY3" fmla="*/ 3428999 h 6858000"/>
                <a:gd name="connsiteX4" fmla="*/ 196239 w 1055150"/>
                <a:gd name="connsiteY4" fmla="*/ 6664779 h 6858000"/>
                <a:gd name="connsiteX5" fmla="*/ 50801 w 1055150"/>
                <a:gd name="connsiteY5" fmla="*/ 6858000 h 6858000"/>
                <a:gd name="connsiteX6" fmla="*/ 0 w 1055150"/>
                <a:gd name="connsiteY6" fmla="*/ 6858000 h 6858000"/>
                <a:gd name="connsiteX7" fmla="*/ 145438 w 1055150"/>
                <a:gd name="connsiteY7" fmla="*/ 6664779 h 6858000"/>
                <a:gd name="connsiteX8" fmla="*/ 1004349 w 1055150"/>
                <a:gd name="connsiteY8" fmla="*/ 3428999 h 6858000"/>
                <a:gd name="connsiteX9" fmla="*/ 145438 w 1055150"/>
                <a:gd name="connsiteY9" fmla="*/ 193219 h 6858000"/>
                <a:gd name="connsiteX10" fmla="*/ 3 w 1055150"/>
                <a:gd name="connsiteY10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5150" h="6858000">
                  <a:moveTo>
                    <a:pt x="3" y="0"/>
                  </a:moveTo>
                  <a:lnTo>
                    <a:pt x="50804" y="0"/>
                  </a:lnTo>
                  <a:lnTo>
                    <a:pt x="196239" y="193219"/>
                  </a:lnTo>
                  <a:cubicBezTo>
                    <a:pt x="720798" y="962338"/>
                    <a:pt x="1055150" y="2126299"/>
                    <a:pt x="1055150" y="3428999"/>
                  </a:cubicBezTo>
                  <a:cubicBezTo>
                    <a:pt x="1055150" y="4731702"/>
                    <a:pt x="720798" y="5895661"/>
                    <a:pt x="196239" y="6664779"/>
                  </a:cubicBezTo>
                  <a:lnTo>
                    <a:pt x="50801" y="6858000"/>
                  </a:lnTo>
                  <a:lnTo>
                    <a:pt x="0" y="6858000"/>
                  </a:lnTo>
                  <a:lnTo>
                    <a:pt x="145438" y="6664779"/>
                  </a:lnTo>
                  <a:cubicBezTo>
                    <a:pt x="669997" y="5895661"/>
                    <a:pt x="1004349" y="4731702"/>
                    <a:pt x="1004349" y="3428999"/>
                  </a:cubicBezTo>
                  <a:cubicBezTo>
                    <a:pt x="1004349" y="2126299"/>
                    <a:pt x="669997" y="962338"/>
                    <a:pt x="145438" y="193219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02163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C9FC36C-2754-4248-9AB2-8D9093CBD602}"/>
                </a:ext>
              </a:extLst>
            </p:cNvPr>
            <p:cNvSpPr/>
            <p:nvPr/>
          </p:nvSpPr>
          <p:spPr>
            <a:xfrm>
              <a:off x="10786311" y="2655679"/>
              <a:ext cx="614660" cy="614660"/>
            </a:xfrm>
            <a:prstGeom prst="ellipse">
              <a:avLst/>
            </a:prstGeom>
            <a:solidFill>
              <a:srgbClr val="021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6FAEABC-521C-4BE3-8E72-E3DE0FB2D9D9}"/>
                </a:ext>
              </a:extLst>
            </p:cNvPr>
            <p:cNvSpPr/>
            <p:nvPr/>
          </p:nvSpPr>
          <p:spPr>
            <a:xfrm>
              <a:off x="10137897" y="208760"/>
              <a:ext cx="614660" cy="614660"/>
            </a:xfrm>
            <a:prstGeom prst="ellipse">
              <a:avLst/>
            </a:prstGeom>
            <a:solidFill>
              <a:srgbClr val="021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7989D2A-CB85-4BB1-B280-28D5BA3AD043}"/>
                </a:ext>
              </a:extLst>
            </p:cNvPr>
            <p:cNvSpPr/>
            <p:nvPr/>
          </p:nvSpPr>
          <p:spPr>
            <a:xfrm>
              <a:off x="10137897" y="6034580"/>
              <a:ext cx="614660" cy="614660"/>
            </a:xfrm>
            <a:prstGeom prst="ellipse">
              <a:avLst/>
            </a:prstGeom>
            <a:solidFill>
              <a:srgbClr val="021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7B8D1F-26A0-4E36-BAC6-6A89BFDA460F}"/>
                </a:ext>
              </a:extLst>
            </p:cNvPr>
            <p:cNvSpPr/>
            <p:nvPr/>
          </p:nvSpPr>
          <p:spPr>
            <a:xfrm>
              <a:off x="10445227" y="960791"/>
              <a:ext cx="614660" cy="614660"/>
            </a:xfrm>
            <a:prstGeom prst="ellipse">
              <a:avLst/>
            </a:prstGeom>
            <a:solidFill>
              <a:srgbClr val="021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419AE33-BE82-4C1B-ABD4-7AAB3774760A}"/>
                </a:ext>
              </a:extLst>
            </p:cNvPr>
            <p:cNvSpPr/>
            <p:nvPr/>
          </p:nvSpPr>
          <p:spPr>
            <a:xfrm>
              <a:off x="10459741" y="5254702"/>
              <a:ext cx="614660" cy="614660"/>
            </a:xfrm>
            <a:prstGeom prst="ellipse">
              <a:avLst/>
            </a:prstGeom>
            <a:solidFill>
              <a:srgbClr val="021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074D76D-7F56-4896-83C5-3E05C095D638}"/>
                </a:ext>
              </a:extLst>
            </p:cNvPr>
            <p:cNvSpPr/>
            <p:nvPr/>
          </p:nvSpPr>
          <p:spPr>
            <a:xfrm>
              <a:off x="10661842" y="1796519"/>
              <a:ext cx="614660" cy="614660"/>
            </a:xfrm>
            <a:prstGeom prst="ellipse">
              <a:avLst/>
            </a:prstGeom>
            <a:solidFill>
              <a:srgbClr val="021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D5DE65F-2E4D-4D12-A350-B59D114F8F9C}"/>
                </a:ext>
              </a:extLst>
            </p:cNvPr>
            <p:cNvSpPr/>
            <p:nvPr/>
          </p:nvSpPr>
          <p:spPr>
            <a:xfrm>
              <a:off x="10661842" y="4415587"/>
              <a:ext cx="614660" cy="614660"/>
            </a:xfrm>
            <a:prstGeom prst="ellipse">
              <a:avLst/>
            </a:prstGeom>
            <a:solidFill>
              <a:srgbClr val="021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D59F41F-56F0-433D-B0EA-62BEF93D09C8}"/>
                </a:ext>
              </a:extLst>
            </p:cNvPr>
            <p:cNvSpPr/>
            <p:nvPr/>
          </p:nvSpPr>
          <p:spPr>
            <a:xfrm>
              <a:off x="10786311" y="3558414"/>
              <a:ext cx="614660" cy="614660"/>
            </a:xfrm>
            <a:prstGeom prst="ellipse">
              <a:avLst/>
            </a:prstGeom>
            <a:solidFill>
              <a:srgbClr val="021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69AF83C-2284-4CC3-854B-07EA9BD3D13E}"/>
              </a:ext>
            </a:extLst>
          </p:cNvPr>
          <p:cNvSpPr/>
          <p:nvPr/>
        </p:nvSpPr>
        <p:spPr>
          <a:xfrm rot="10800000">
            <a:off x="0" y="4625"/>
            <a:ext cx="3164114" cy="6858000"/>
          </a:xfrm>
          <a:custGeom>
            <a:avLst/>
            <a:gdLst>
              <a:gd name="connsiteX0" fmla="*/ 2 w 2519763"/>
              <a:gd name="connsiteY0" fmla="*/ 0 h 3077029"/>
              <a:gd name="connsiteX1" fmla="*/ 2519763 w 2519763"/>
              <a:gd name="connsiteY1" fmla="*/ 0 h 3077029"/>
              <a:gd name="connsiteX2" fmla="*/ 2519763 w 2519763"/>
              <a:gd name="connsiteY2" fmla="*/ 3077029 h 3077029"/>
              <a:gd name="connsiteX3" fmla="*/ 0 w 2519763"/>
              <a:gd name="connsiteY3" fmla="*/ 3077029 h 3077029"/>
              <a:gd name="connsiteX4" fmla="*/ 115820 w 2519763"/>
              <a:gd name="connsiteY4" fmla="*/ 2990335 h 3077029"/>
              <a:gd name="connsiteX5" fmla="*/ 799820 w 2519763"/>
              <a:gd name="connsiteY5" fmla="*/ 1538514 h 3077029"/>
              <a:gd name="connsiteX6" fmla="*/ 115820 w 2519763"/>
              <a:gd name="connsiteY6" fmla="*/ 86693 h 3077029"/>
              <a:gd name="connsiteX7" fmla="*/ 2 w 2519763"/>
              <a:gd name="connsiteY7" fmla="*/ 0 h 307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9763" h="3077029">
                <a:moveTo>
                  <a:pt x="2" y="0"/>
                </a:moveTo>
                <a:lnTo>
                  <a:pt x="2519763" y="0"/>
                </a:lnTo>
                <a:lnTo>
                  <a:pt x="2519763" y="3077029"/>
                </a:lnTo>
                <a:lnTo>
                  <a:pt x="0" y="3077029"/>
                </a:lnTo>
                <a:lnTo>
                  <a:pt x="115820" y="2990335"/>
                </a:lnTo>
                <a:cubicBezTo>
                  <a:pt x="533556" y="2645249"/>
                  <a:pt x="799820" y="2123007"/>
                  <a:pt x="799820" y="1538514"/>
                </a:cubicBezTo>
                <a:cubicBezTo>
                  <a:pt x="799820" y="954022"/>
                  <a:pt x="533556" y="431779"/>
                  <a:pt x="115820" y="86693"/>
                </a:cubicBezTo>
                <a:lnTo>
                  <a:pt x="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AE6B1E-2F1A-45C0-B02E-44D1C956B627}"/>
              </a:ext>
            </a:extLst>
          </p:cNvPr>
          <p:cNvSpPr/>
          <p:nvPr/>
        </p:nvSpPr>
        <p:spPr>
          <a:xfrm>
            <a:off x="95450" y="2149214"/>
            <a:ext cx="614660" cy="614660"/>
          </a:xfrm>
          <a:prstGeom prst="ellipse">
            <a:avLst/>
          </a:prstGeom>
          <a:solidFill>
            <a:srgbClr val="021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74481E3-4250-427A-81ED-455EA54FA01C}"/>
              </a:ext>
            </a:extLst>
          </p:cNvPr>
          <p:cNvSpPr/>
          <p:nvPr/>
        </p:nvSpPr>
        <p:spPr>
          <a:xfrm>
            <a:off x="95450" y="1224912"/>
            <a:ext cx="614660" cy="614660"/>
          </a:xfrm>
          <a:prstGeom prst="ellipse">
            <a:avLst/>
          </a:prstGeom>
          <a:solidFill>
            <a:srgbClr val="021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74CA484-9633-4B80-935A-30858C910480}"/>
              </a:ext>
            </a:extLst>
          </p:cNvPr>
          <p:cNvSpPr/>
          <p:nvPr/>
        </p:nvSpPr>
        <p:spPr>
          <a:xfrm>
            <a:off x="95450" y="3073516"/>
            <a:ext cx="614660" cy="614660"/>
          </a:xfrm>
          <a:prstGeom prst="ellipse">
            <a:avLst/>
          </a:prstGeom>
          <a:solidFill>
            <a:srgbClr val="021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01B18-6365-4045-9CB7-44A32B2C1B62}"/>
              </a:ext>
            </a:extLst>
          </p:cNvPr>
          <p:cNvSpPr txBox="1"/>
          <p:nvPr/>
        </p:nvSpPr>
        <p:spPr>
          <a:xfrm>
            <a:off x="10566411" y="182880"/>
            <a:ext cx="160163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800" b="1" dirty="0">
                <a:ln/>
                <a:solidFill>
                  <a:srgbClr val="EAEDF9"/>
                </a:solidFill>
                <a:latin typeface="Georgia" panose="02040502050405020303" pitchFamily="18" charset="0"/>
              </a:rPr>
              <a:t>Groups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B39068-8427-417B-B632-C973583CF4F8}"/>
              </a:ext>
            </a:extLst>
          </p:cNvPr>
          <p:cNvSpPr txBox="1"/>
          <p:nvPr/>
        </p:nvSpPr>
        <p:spPr>
          <a:xfrm>
            <a:off x="67499" y="179423"/>
            <a:ext cx="1981531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en-US"/>
            </a:defPPr>
            <a:lvl1pPr>
              <a:defRPr sz="2800" b="1">
                <a:ln/>
                <a:solidFill>
                  <a:srgbClr val="02163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>
                <a:solidFill>
                  <a:srgbClr val="EAEDF9"/>
                </a:solidFill>
              </a:rPr>
              <a:t>Analytics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2C9E4B-F0CD-43D7-A261-1C9D4B23C492}"/>
              </a:ext>
            </a:extLst>
          </p:cNvPr>
          <p:cNvSpPr txBox="1"/>
          <p:nvPr/>
        </p:nvSpPr>
        <p:spPr>
          <a:xfrm>
            <a:off x="-2" y="6019783"/>
            <a:ext cx="2699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300" dirty="0">
                <a:latin typeface="Georgia" panose="02040502050405020303" pitchFamily="18" charset="0"/>
              </a:rPr>
              <a:t>Businesstomy</a:t>
            </a:r>
            <a:endParaRPr lang="en-US" spc="300" dirty="0">
              <a:latin typeface="Georgia" panose="020405020504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B17AC0-F43B-4111-908D-FB1A945FAA84}"/>
              </a:ext>
            </a:extLst>
          </p:cNvPr>
          <p:cNvSpPr txBox="1"/>
          <p:nvPr/>
        </p:nvSpPr>
        <p:spPr>
          <a:xfrm>
            <a:off x="14511" y="6350822"/>
            <a:ext cx="1990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554EE4"/>
                </a:solidFill>
                <a:latin typeface="Georgia" panose="02040502050405020303" pitchFamily="18" charset="0"/>
              </a:rPr>
              <a:t>Maza</a:t>
            </a:r>
            <a:r>
              <a:rPr lang="en-US" sz="1200" b="1" dirty="0">
                <a:solidFill>
                  <a:srgbClr val="025EFD"/>
                </a:solidFill>
                <a:latin typeface="Georgia" panose="02040502050405020303" pitchFamily="18" charset="0"/>
              </a:rPr>
              <a:t>her</a:t>
            </a:r>
            <a:r>
              <a:rPr lang="en-US" sz="1200" b="1" spc="-15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1200" b="1" dirty="0">
                <a:solidFill>
                  <a:srgbClr val="00A0D2"/>
                </a:solidFill>
                <a:latin typeface="Georgia" panose="02040502050405020303" pitchFamily="18" charset="0"/>
              </a:rPr>
              <a:t>Ghor</a:t>
            </a:r>
            <a:r>
              <a:rPr lang="en-US" sz="1200" b="1" dirty="0">
                <a:solidFill>
                  <a:srgbClr val="D11CFC"/>
                </a:solidFill>
                <a:latin typeface="Georgia" panose="02040502050405020303" pitchFamily="18" charset="0"/>
              </a:rPr>
              <a:t>bani</a:t>
            </a:r>
            <a:endParaRPr lang="en-US" sz="1000" b="1" dirty="0">
              <a:solidFill>
                <a:srgbClr val="D11CFC"/>
              </a:solidFill>
              <a:latin typeface="Georgia" panose="02040502050405020303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B6E628-C4CC-4487-8BEE-6F8DDA5671DC}"/>
              </a:ext>
            </a:extLst>
          </p:cNvPr>
          <p:cNvSpPr txBox="1"/>
          <p:nvPr/>
        </p:nvSpPr>
        <p:spPr>
          <a:xfrm>
            <a:off x="733608" y="1317673"/>
            <a:ext cx="125736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en-US"/>
            </a:defPPr>
            <a:lvl1pPr>
              <a:defRPr sz="2800" b="1">
                <a:ln/>
                <a:solidFill>
                  <a:srgbClr val="02163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z="2000" dirty="0"/>
              <a:t>Players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A95AB9-709E-409E-B8FC-F2543BE5BBB2}"/>
              </a:ext>
            </a:extLst>
          </p:cNvPr>
          <p:cNvSpPr txBox="1"/>
          <p:nvPr/>
        </p:nvSpPr>
        <p:spPr>
          <a:xfrm>
            <a:off x="733608" y="2256489"/>
            <a:ext cx="125736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en-US"/>
            </a:defPPr>
            <a:lvl1pPr>
              <a:defRPr sz="2800" b="1">
                <a:ln/>
                <a:solidFill>
                  <a:srgbClr val="02163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z="2000" dirty="0"/>
              <a:t>Teams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6467A7-6742-4F76-9A12-FA300375195E}"/>
              </a:ext>
            </a:extLst>
          </p:cNvPr>
          <p:cNvSpPr txBox="1"/>
          <p:nvPr/>
        </p:nvSpPr>
        <p:spPr>
          <a:xfrm>
            <a:off x="710109" y="3180791"/>
            <a:ext cx="1467033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en-US"/>
            </a:defPPr>
            <a:lvl1pPr>
              <a:defRPr sz="2800" b="1">
                <a:ln/>
                <a:solidFill>
                  <a:srgbClr val="02163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z="2000" dirty="0"/>
              <a:t>Refs</a:t>
            </a:r>
          </a:p>
        </p:txBody>
      </p:sp>
    </p:spTree>
    <p:extLst>
      <p:ext uri="{BB962C8B-B14F-4D97-AF65-F5344CB8AC3E}">
        <p14:creationId xmlns:p14="http://schemas.microsoft.com/office/powerpoint/2010/main" val="3409494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F600A7-037A-44FA-B7DA-68D8528427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1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C3F0BA-53C6-4861-837E-CB94A23B6A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0668"/>
          <a:stretch/>
        </p:blipFill>
        <p:spPr>
          <a:xfrm>
            <a:off x="-1" y="0"/>
            <a:ext cx="227330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4CF466-A984-4C48-B7A7-23D522673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457" y="-2245705"/>
            <a:ext cx="4145993" cy="13027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1075EB-3C7B-4B21-912C-23C3088D66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90" y="-4879753"/>
            <a:ext cx="6972267" cy="3921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4413E6-F679-446F-9AC6-219B150D3CC9}"/>
              </a:ext>
            </a:extLst>
          </p:cNvPr>
          <p:cNvSpPr txBox="1"/>
          <p:nvPr/>
        </p:nvSpPr>
        <p:spPr>
          <a:xfrm>
            <a:off x="9920294" y="0"/>
            <a:ext cx="2273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chemeClr val="bg1"/>
                </a:solidFill>
                <a:latin typeface="Georgia" panose="02040502050405020303" pitchFamily="18" charset="0"/>
              </a:rPr>
              <a:t>Businesstomy</a:t>
            </a:r>
            <a:endParaRPr lang="en-US" sz="1600" spc="3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E802D-7AE9-422D-86E5-64C0577E78AF}"/>
              </a:ext>
            </a:extLst>
          </p:cNvPr>
          <p:cNvSpPr txBox="1"/>
          <p:nvPr/>
        </p:nvSpPr>
        <p:spPr>
          <a:xfrm>
            <a:off x="9934584" y="300690"/>
            <a:ext cx="1409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261EC8"/>
                </a:solidFill>
                <a:latin typeface="Georgia" panose="02040502050405020303" pitchFamily="18" charset="0"/>
              </a:rPr>
              <a:t>Maza</a:t>
            </a:r>
            <a:r>
              <a:rPr lang="en-US" sz="1100" dirty="0">
                <a:solidFill>
                  <a:srgbClr val="025EFD"/>
                </a:solidFill>
                <a:latin typeface="Georgia" panose="02040502050405020303" pitchFamily="18" charset="0"/>
              </a:rPr>
              <a:t>her</a:t>
            </a:r>
            <a:r>
              <a:rPr lang="en-US" sz="1100" spc="-15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1100" dirty="0">
                <a:solidFill>
                  <a:srgbClr val="00A0D2"/>
                </a:solidFill>
                <a:latin typeface="Georgia" panose="02040502050405020303" pitchFamily="18" charset="0"/>
              </a:rPr>
              <a:t>Ghor</a:t>
            </a:r>
            <a:r>
              <a:rPr lang="en-US" sz="1100" dirty="0">
                <a:solidFill>
                  <a:srgbClr val="D11CFC"/>
                </a:solidFill>
                <a:latin typeface="Georgia" panose="02040502050405020303" pitchFamily="18" charset="0"/>
              </a:rPr>
              <a:t>bani</a:t>
            </a:r>
            <a:endParaRPr lang="en-US" sz="900" dirty="0">
              <a:solidFill>
                <a:srgbClr val="D11CFC"/>
              </a:solidFill>
              <a:latin typeface="Georgia" panose="02040502050405020303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3C4BAAE-AD26-49D4-9C0C-6BAED81FA5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457" y="-4193501"/>
            <a:ext cx="4145993" cy="155051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328A317-8004-4965-99C2-F4F74E7346C7}"/>
              </a:ext>
            </a:extLst>
          </p:cNvPr>
          <p:cNvSpPr/>
          <p:nvPr/>
        </p:nvSpPr>
        <p:spPr>
          <a:xfrm>
            <a:off x="2370364" y="3691322"/>
            <a:ext cx="9752942" cy="3108960"/>
          </a:xfrm>
          <a:prstGeom prst="rect">
            <a:avLst/>
          </a:prstGeom>
          <a:gradFill>
            <a:gsLst>
              <a:gs pos="18000">
                <a:srgbClr val="01164B"/>
              </a:gs>
              <a:gs pos="90000">
                <a:srgbClr val="620D79"/>
              </a:gs>
              <a:gs pos="83000">
                <a:srgbClr val="4A1F6B"/>
              </a:gs>
              <a:gs pos="100000">
                <a:srgbClr val="86029C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73D8F3-8C97-48EF-911A-B8C2E2836F4A}"/>
              </a:ext>
            </a:extLst>
          </p:cNvPr>
          <p:cNvSpPr/>
          <p:nvPr/>
        </p:nvSpPr>
        <p:spPr>
          <a:xfrm>
            <a:off x="2370364" y="110435"/>
            <a:ext cx="764721" cy="376666"/>
          </a:xfrm>
          <a:prstGeom prst="roundRect">
            <a:avLst>
              <a:gd name="adj" fmla="val 3957"/>
            </a:avLst>
          </a:prstGeom>
          <a:gradFill flip="none" rotWithShape="1">
            <a:gsLst>
              <a:gs pos="0">
                <a:srgbClr val="6F0189"/>
              </a:gs>
              <a:gs pos="100000">
                <a:srgbClr val="023288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2E11DFB-7FC9-47B0-8122-C3D095E93F85}"/>
              </a:ext>
            </a:extLst>
          </p:cNvPr>
          <p:cNvSpPr/>
          <p:nvPr/>
        </p:nvSpPr>
        <p:spPr>
          <a:xfrm>
            <a:off x="3232149" y="110435"/>
            <a:ext cx="764721" cy="376666"/>
          </a:xfrm>
          <a:prstGeom prst="roundRect">
            <a:avLst>
              <a:gd name="adj" fmla="val 3957"/>
            </a:avLst>
          </a:prstGeom>
          <a:gradFill flip="none" rotWithShape="1">
            <a:gsLst>
              <a:gs pos="0">
                <a:srgbClr val="6F0189"/>
              </a:gs>
              <a:gs pos="100000">
                <a:srgbClr val="023288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3255894-CA33-4B49-A4A5-5B5413E56AE9}"/>
              </a:ext>
            </a:extLst>
          </p:cNvPr>
          <p:cNvSpPr/>
          <p:nvPr/>
        </p:nvSpPr>
        <p:spPr>
          <a:xfrm>
            <a:off x="4093934" y="110435"/>
            <a:ext cx="764721" cy="376666"/>
          </a:xfrm>
          <a:prstGeom prst="roundRect">
            <a:avLst>
              <a:gd name="adj" fmla="val 3957"/>
            </a:avLst>
          </a:prstGeom>
          <a:gradFill flip="none" rotWithShape="1">
            <a:gsLst>
              <a:gs pos="0">
                <a:srgbClr val="6F0189"/>
              </a:gs>
              <a:gs pos="100000">
                <a:srgbClr val="023288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74DC93C-0A42-4A00-B102-C82ADBA2B205}"/>
              </a:ext>
            </a:extLst>
          </p:cNvPr>
          <p:cNvSpPr/>
          <p:nvPr/>
        </p:nvSpPr>
        <p:spPr>
          <a:xfrm>
            <a:off x="4955719" y="110435"/>
            <a:ext cx="764721" cy="376666"/>
          </a:xfrm>
          <a:prstGeom prst="roundRect">
            <a:avLst>
              <a:gd name="adj" fmla="val 3957"/>
            </a:avLst>
          </a:prstGeom>
          <a:gradFill flip="none" rotWithShape="1">
            <a:gsLst>
              <a:gs pos="0">
                <a:srgbClr val="6F0189"/>
              </a:gs>
              <a:gs pos="100000">
                <a:srgbClr val="023288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782FB55-CAE3-4140-BA56-7B90D0D54F8E}"/>
              </a:ext>
            </a:extLst>
          </p:cNvPr>
          <p:cNvSpPr/>
          <p:nvPr/>
        </p:nvSpPr>
        <p:spPr>
          <a:xfrm>
            <a:off x="5817504" y="110435"/>
            <a:ext cx="764721" cy="376666"/>
          </a:xfrm>
          <a:prstGeom prst="roundRect">
            <a:avLst>
              <a:gd name="adj" fmla="val 3957"/>
            </a:avLst>
          </a:prstGeom>
          <a:gradFill flip="none" rotWithShape="1">
            <a:gsLst>
              <a:gs pos="0">
                <a:srgbClr val="6F0189"/>
              </a:gs>
              <a:gs pos="100000">
                <a:srgbClr val="023288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3E0B9F7-719A-4C8B-ABD0-63A7C6EE93EC}"/>
              </a:ext>
            </a:extLst>
          </p:cNvPr>
          <p:cNvSpPr/>
          <p:nvPr/>
        </p:nvSpPr>
        <p:spPr>
          <a:xfrm>
            <a:off x="6679289" y="104629"/>
            <a:ext cx="764721" cy="376666"/>
          </a:xfrm>
          <a:prstGeom prst="roundRect">
            <a:avLst>
              <a:gd name="adj" fmla="val 3957"/>
            </a:avLst>
          </a:prstGeom>
          <a:gradFill flip="none" rotWithShape="1">
            <a:gsLst>
              <a:gs pos="0">
                <a:srgbClr val="6F0189"/>
              </a:gs>
              <a:gs pos="100000">
                <a:srgbClr val="023288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820ED4F-BCE2-4F62-B977-AE9EF298C0B4}"/>
              </a:ext>
            </a:extLst>
          </p:cNvPr>
          <p:cNvSpPr/>
          <p:nvPr/>
        </p:nvSpPr>
        <p:spPr>
          <a:xfrm>
            <a:off x="7541074" y="104629"/>
            <a:ext cx="764721" cy="376666"/>
          </a:xfrm>
          <a:prstGeom prst="roundRect">
            <a:avLst>
              <a:gd name="adj" fmla="val 3957"/>
            </a:avLst>
          </a:prstGeom>
          <a:gradFill flip="none" rotWithShape="1">
            <a:gsLst>
              <a:gs pos="0">
                <a:srgbClr val="6F0189"/>
              </a:gs>
              <a:gs pos="100000">
                <a:srgbClr val="023288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65A3E94-84CC-4965-BC9B-1E15A62FD42C}"/>
              </a:ext>
            </a:extLst>
          </p:cNvPr>
          <p:cNvSpPr/>
          <p:nvPr/>
        </p:nvSpPr>
        <p:spPr>
          <a:xfrm>
            <a:off x="8401493" y="104629"/>
            <a:ext cx="764721" cy="376666"/>
          </a:xfrm>
          <a:prstGeom prst="roundRect">
            <a:avLst>
              <a:gd name="adj" fmla="val 3957"/>
            </a:avLst>
          </a:prstGeom>
          <a:gradFill flip="none" rotWithShape="1">
            <a:gsLst>
              <a:gs pos="0">
                <a:srgbClr val="6F0189"/>
              </a:gs>
              <a:gs pos="100000">
                <a:srgbClr val="023288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297FF8-9030-4722-8FF4-F8390A2576EC}"/>
              </a:ext>
            </a:extLst>
          </p:cNvPr>
          <p:cNvSpPr/>
          <p:nvPr/>
        </p:nvSpPr>
        <p:spPr>
          <a:xfrm>
            <a:off x="2370363" y="688180"/>
            <a:ext cx="4894593" cy="2923357"/>
          </a:xfrm>
          <a:prstGeom prst="rect">
            <a:avLst/>
          </a:prstGeom>
          <a:gradFill flip="none" rotWithShape="1">
            <a:gsLst>
              <a:gs pos="0">
                <a:srgbClr val="07184D"/>
              </a:gs>
              <a:gs pos="100000">
                <a:srgbClr val="1A158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78D0FC-1A64-44EA-9E6F-3621DBD3D680}"/>
              </a:ext>
            </a:extLst>
          </p:cNvPr>
          <p:cNvCxnSpPr>
            <a:cxnSpLocks/>
          </p:cNvCxnSpPr>
          <p:nvPr/>
        </p:nvCxnSpPr>
        <p:spPr>
          <a:xfrm>
            <a:off x="2355850" y="562300"/>
            <a:ext cx="9752942" cy="0"/>
          </a:xfrm>
          <a:prstGeom prst="line">
            <a:avLst/>
          </a:prstGeom>
          <a:ln w="47625">
            <a:gradFill flip="none" rotWithShape="1">
              <a:gsLst>
                <a:gs pos="0">
                  <a:srgbClr val="1A158E"/>
                </a:gs>
                <a:gs pos="50000">
                  <a:srgbClr val="071A55"/>
                </a:gs>
                <a:gs pos="100000">
                  <a:srgbClr val="1A158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07C51C7-347A-4381-8154-B80734116F35}"/>
              </a:ext>
            </a:extLst>
          </p:cNvPr>
          <p:cNvSpPr/>
          <p:nvPr/>
        </p:nvSpPr>
        <p:spPr>
          <a:xfrm>
            <a:off x="7345910" y="1309503"/>
            <a:ext cx="4761287" cy="2300811"/>
          </a:xfrm>
          <a:prstGeom prst="rect">
            <a:avLst/>
          </a:prstGeom>
          <a:solidFill>
            <a:srgbClr val="071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E51A8E-73FE-4881-A107-B36A45FF3970}"/>
              </a:ext>
            </a:extLst>
          </p:cNvPr>
          <p:cNvCxnSpPr>
            <a:cxnSpLocks/>
          </p:cNvCxnSpPr>
          <p:nvPr/>
        </p:nvCxnSpPr>
        <p:spPr>
          <a:xfrm>
            <a:off x="7418480" y="2459909"/>
            <a:ext cx="4572000" cy="0"/>
          </a:xfrm>
          <a:prstGeom prst="line">
            <a:avLst/>
          </a:prstGeom>
          <a:ln w="63500">
            <a:solidFill>
              <a:srgbClr val="0511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29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F600A7-037A-44FA-B7DA-68D8528427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1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C3F0BA-53C6-4861-837E-CB94A23B6A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0668"/>
          <a:stretch/>
        </p:blipFill>
        <p:spPr>
          <a:xfrm>
            <a:off x="-1" y="0"/>
            <a:ext cx="227330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4CF466-A984-4C48-B7A7-23D522673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457" y="-2245705"/>
            <a:ext cx="4145993" cy="13027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1075EB-3C7B-4B21-912C-23C3088D66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13" y="-4903064"/>
            <a:ext cx="6972267" cy="3921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4413E6-F679-446F-9AC6-219B150D3CC9}"/>
              </a:ext>
            </a:extLst>
          </p:cNvPr>
          <p:cNvSpPr txBox="1"/>
          <p:nvPr/>
        </p:nvSpPr>
        <p:spPr>
          <a:xfrm>
            <a:off x="9920294" y="0"/>
            <a:ext cx="2273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chemeClr val="bg1"/>
                </a:solidFill>
                <a:latin typeface="Georgia" panose="02040502050405020303" pitchFamily="18" charset="0"/>
              </a:rPr>
              <a:t>Businesstomy</a:t>
            </a:r>
            <a:endParaRPr lang="en-US" sz="1600" spc="3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E802D-7AE9-422D-86E5-64C0577E78AF}"/>
              </a:ext>
            </a:extLst>
          </p:cNvPr>
          <p:cNvSpPr txBox="1"/>
          <p:nvPr/>
        </p:nvSpPr>
        <p:spPr>
          <a:xfrm>
            <a:off x="9934584" y="300690"/>
            <a:ext cx="1409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261EC8"/>
                </a:solidFill>
                <a:latin typeface="Georgia" panose="02040502050405020303" pitchFamily="18" charset="0"/>
              </a:rPr>
              <a:t>Maza</a:t>
            </a:r>
            <a:r>
              <a:rPr lang="en-US" sz="1100" dirty="0">
                <a:solidFill>
                  <a:srgbClr val="025EFD"/>
                </a:solidFill>
                <a:latin typeface="Georgia" panose="02040502050405020303" pitchFamily="18" charset="0"/>
              </a:rPr>
              <a:t>her</a:t>
            </a:r>
            <a:r>
              <a:rPr lang="en-US" sz="1100" spc="-15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1100" dirty="0">
                <a:solidFill>
                  <a:srgbClr val="00A0D2"/>
                </a:solidFill>
                <a:latin typeface="Georgia" panose="02040502050405020303" pitchFamily="18" charset="0"/>
              </a:rPr>
              <a:t>Ghor</a:t>
            </a:r>
            <a:r>
              <a:rPr lang="en-US" sz="1100" dirty="0">
                <a:solidFill>
                  <a:srgbClr val="D11CFC"/>
                </a:solidFill>
                <a:latin typeface="Georgia" panose="02040502050405020303" pitchFamily="18" charset="0"/>
              </a:rPr>
              <a:t>bani</a:t>
            </a:r>
            <a:endParaRPr lang="en-US" sz="900" dirty="0">
              <a:solidFill>
                <a:srgbClr val="D11CFC"/>
              </a:solidFill>
              <a:latin typeface="Georgia" panose="02040502050405020303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3C4BAAE-AD26-49D4-9C0C-6BAED81FA5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457" y="-4193501"/>
            <a:ext cx="4145993" cy="1550518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E51A8E-73FE-4881-A107-B36A45FF3970}"/>
              </a:ext>
            </a:extLst>
          </p:cNvPr>
          <p:cNvCxnSpPr>
            <a:cxnSpLocks/>
          </p:cNvCxnSpPr>
          <p:nvPr/>
        </p:nvCxnSpPr>
        <p:spPr>
          <a:xfrm>
            <a:off x="7418480" y="2498009"/>
            <a:ext cx="4572000" cy="0"/>
          </a:xfrm>
          <a:prstGeom prst="line">
            <a:avLst/>
          </a:prstGeom>
          <a:ln w="63500">
            <a:solidFill>
              <a:srgbClr val="0511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DAC259-CB8F-4130-80CA-DBA5D6575D76}"/>
              </a:ext>
            </a:extLst>
          </p:cNvPr>
          <p:cNvGrpSpPr/>
          <p:nvPr/>
        </p:nvGrpSpPr>
        <p:grpSpPr>
          <a:xfrm>
            <a:off x="2408011" y="751186"/>
            <a:ext cx="3108960" cy="1277825"/>
            <a:chOff x="2422525" y="751186"/>
            <a:chExt cx="3108960" cy="1277825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B889165-A135-4676-A421-5339873C3137}"/>
                </a:ext>
              </a:extLst>
            </p:cNvPr>
            <p:cNvSpPr/>
            <p:nvPr/>
          </p:nvSpPr>
          <p:spPr>
            <a:xfrm>
              <a:off x="2422525" y="751186"/>
              <a:ext cx="3108960" cy="1277825"/>
            </a:xfrm>
            <a:custGeom>
              <a:avLst/>
              <a:gdLst>
                <a:gd name="connsiteX0" fmla="*/ 79621 w 2699657"/>
                <a:gd name="connsiteY0" fmla="*/ 0 h 1277825"/>
                <a:gd name="connsiteX1" fmla="*/ 2620036 w 2699657"/>
                <a:gd name="connsiteY1" fmla="*/ 0 h 1277825"/>
                <a:gd name="connsiteX2" fmla="*/ 2699657 w 2699657"/>
                <a:gd name="connsiteY2" fmla="*/ 79621 h 1277825"/>
                <a:gd name="connsiteX3" fmla="*/ 2699657 w 2699657"/>
                <a:gd name="connsiteY3" fmla="*/ 1198204 h 1277825"/>
                <a:gd name="connsiteX4" fmla="*/ 2620036 w 2699657"/>
                <a:gd name="connsiteY4" fmla="*/ 1277825 h 1277825"/>
                <a:gd name="connsiteX5" fmla="*/ 79621 w 2699657"/>
                <a:gd name="connsiteY5" fmla="*/ 1277825 h 1277825"/>
                <a:gd name="connsiteX6" fmla="*/ 0 w 2699657"/>
                <a:gd name="connsiteY6" fmla="*/ 1198204 h 1277825"/>
                <a:gd name="connsiteX7" fmla="*/ 0 w 2699657"/>
                <a:gd name="connsiteY7" fmla="*/ 79621 h 1277825"/>
                <a:gd name="connsiteX8" fmla="*/ 79621 w 2699657"/>
                <a:gd name="connsiteY8" fmla="*/ 0 h 127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9657" h="1277825">
                  <a:moveTo>
                    <a:pt x="79621" y="0"/>
                  </a:moveTo>
                  <a:lnTo>
                    <a:pt x="2620036" y="0"/>
                  </a:lnTo>
                  <a:cubicBezTo>
                    <a:pt x="2664009" y="0"/>
                    <a:pt x="2699657" y="35648"/>
                    <a:pt x="2699657" y="79621"/>
                  </a:cubicBezTo>
                  <a:lnTo>
                    <a:pt x="2699657" y="1198204"/>
                  </a:lnTo>
                  <a:cubicBezTo>
                    <a:pt x="2699657" y="1242177"/>
                    <a:pt x="2664009" y="1277825"/>
                    <a:pt x="2620036" y="1277825"/>
                  </a:cubicBezTo>
                  <a:lnTo>
                    <a:pt x="79621" y="1277825"/>
                  </a:lnTo>
                  <a:cubicBezTo>
                    <a:pt x="35648" y="1277825"/>
                    <a:pt x="0" y="1242177"/>
                    <a:pt x="0" y="1198204"/>
                  </a:cubicBezTo>
                  <a:lnTo>
                    <a:pt x="0" y="79621"/>
                  </a:lnTo>
                  <a:cubicBezTo>
                    <a:pt x="0" y="35648"/>
                    <a:pt x="35648" y="0"/>
                    <a:pt x="7962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7184D"/>
                </a:gs>
                <a:gs pos="100000">
                  <a:srgbClr val="1A158E"/>
                </a:gs>
              </a:gsLst>
              <a:lin ang="0" scaled="1"/>
              <a:tileRect/>
            </a:gradFill>
            <a:ln w="57150">
              <a:gradFill flip="none" rotWithShape="1">
                <a:gsLst>
                  <a:gs pos="62000">
                    <a:srgbClr val="FE7EFB"/>
                  </a:gs>
                  <a:gs pos="33000">
                    <a:srgbClr val="48E0FE"/>
                  </a:gs>
                  <a:gs pos="0">
                    <a:srgbClr val="1BD9FE"/>
                  </a:gs>
                  <a:gs pos="100000">
                    <a:srgbClr val="FE4BFB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001BC12-DF45-4B4B-942F-58B2F2106A00}"/>
                </a:ext>
              </a:extLst>
            </p:cNvPr>
            <p:cNvCxnSpPr/>
            <p:nvPr/>
          </p:nvCxnSpPr>
          <p:spPr>
            <a:xfrm flipH="1">
              <a:off x="4646613" y="751186"/>
              <a:ext cx="548640" cy="0"/>
            </a:xfrm>
            <a:prstGeom prst="line">
              <a:avLst/>
            </a:prstGeom>
            <a:ln w="57150">
              <a:solidFill>
                <a:srgbClr val="1916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5EBFF85-CE85-408F-8995-C9776E0801BF}"/>
              </a:ext>
            </a:extLst>
          </p:cNvPr>
          <p:cNvGrpSpPr/>
          <p:nvPr/>
        </p:nvGrpSpPr>
        <p:grpSpPr>
          <a:xfrm>
            <a:off x="5680212" y="751186"/>
            <a:ext cx="3108960" cy="1277825"/>
            <a:chOff x="2422525" y="751186"/>
            <a:chExt cx="3108960" cy="1277825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46958AF-D185-4CFB-BB01-81D80B15F8D2}"/>
                </a:ext>
              </a:extLst>
            </p:cNvPr>
            <p:cNvSpPr/>
            <p:nvPr/>
          </p:nvSpPr>
          <p:spPr>
            <a:xfrm>
              <a:off x="2422525" y="751186"/>
              <a:ext cx="3108960" cy="1277825"/>
            </a:xfrm>
            <a:custGeom>
              <a:avLst/>
              <a:gdLst>
                <a:gd name="connsiteX0" fmla="*/ 79621 w 2699657"/>
                <a:gd name="connsiteY0" fmla="*/ 0 h 1277825"/>
                <a:gd name="connsiteX1" fmla="*/ 2620036 w 2699657"/>
                <a:gd name="connsiteY1" fmla="*/ 0 h 1277825"/>
                <a:gd name="connsiteX2" fmla="*/ 2699657 w 2699657"/>
                <a:gd name="connsiteY2" fmla="*/ 79621 h 1277825"/>
                <a:gd name="connsiteX3" fmla="*/ 2699657 w 2699657"/>
                <a:gd name="connsiteY3" fmla="*/ 1198204 h 1277825"/>
                <a:gd name="connsiteX4" fmla="*/ 2620036 w 2699657"/>
                <a:gd name="connsiteY4" fmla="*/ 1277825 h 1277825"/>
                <a:gd name="connsiteX5" fmla="*/ 79621 w 2699657"/>
                <a:gd name="connsiteY5" fmla="*/ 1277825 h 1277825"/>
                <a:gd name="connsiteX6" fmla="*/ 0 w 2699657"/>
                <a:gd name="connsiteY6" fmla="*/ 1198204 h 1277825"/>
                <a:gd name="connsiteX7" fmla="*/ 0 w 2699657"/>
                <a:gd name="connsiteY7" fmla="*/ 79621 h 1277825"/>
                <a:gd name="connsiteX8" fmla="*/ 79621 w 2699657"/>
                <a:gd name="connsiteY8" fmla="*/ 0 h 127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9657" h="1277825">
                  <a:moveTo>
                    <a:pt x="79621" y="0"/>
                  </a:moveTo>
                  <a:lnTo>
                    <a:pt x="2620036" y="0"/>
                  </a:lnTo>
                  <a:cubicBezTo>
                    <a:pt x="2664009" y="0"/>
                    <a:pt x="2699657" y="35648"/>
                    <a:pt x="2699657" y="79621"/>
                  </a:cubicBezTo>
                  <a:lnTo>
                    <a:pt x="2699657" y="1198204"/>
                  </a:lnTo>
                  <a:cubicBezTo>
                    <a:pt x="2699657" y="1242177"/>
                    <a:pt x="2664009" y="1277825"/>
                    <a:pt x="2620036" y="1277825"/>
                  </a:cubicBezTo>
                  <a:lnTo>
                    <a:pt x="79621" y="1277825"/>
                  </a:lnTo>
                  <a:cubicBezTo>
                    <a:pt x="35648" y="1277825"/>
                    <a:pt x="0" y="1242177"/>
                    <a:pt x="0" y="1198204"/>
                  </a:cubicBezTo>
                  <a:lnTo>
                    <a:pt x="0" y="79621"/>
                  </a:lnTo>
                  <a:cubicBezTo>
                    <a:pt x="0" y="35648"/>
                    <a:pt x="35648" y="0"/>
                    <a:pt x="7962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7184D"/>
                </a:gs>
                <a:gs pos="100000">
                  <a:srgbClr val="1A158E"/>
                </a:gs>
              </a:gsLst>
              <a:lin ang="0" scaled="1"/>
              <a:tileRect/>
            </a:gradFill>
            <a:ln w="57150">
              <a:gradFill flip="none" rotWithShape="1">
                <a:gsLst>
                  <a:gs pos="62000">
                    <a:srgbClr val="FE7EFB"/>
                  </a:gs>
                  <a:gs pos="33000">
                    <a:srgbClr val="48E0FE"/>
                  </a:gs>
                  <a:gs pos="0">
                    <a:srgbClr val="1BD9FE"/>
                  </a:gs>
                  <a:gs pos="100000">
                    <a:srgbClr val="FE4BFB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0962805-32EC-4BD6-931A-04AC08D1E624}"/>
                </a:ext>
              </a:extLst>
            </p:cNvPr>
            <p:cNvCxnSpPr/>
            <p:nvPr/>
          </p:nvCxnSpPr>
          <p:spPr>
            <a:xfrm flipH="1">
              <a:off x="4646613" y="751186"/>
              <a:ext cx="548640" cy="0"/>
            </a:xfrm>
            <a:prstGeom prst="line">
              <a:avLst/>
            </a:prstGeom>
            <a:ln w="57150">
              <a:solidFill>
                <a:srgbClr val="1916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0E19296-0B7D-441A-AA6E-E4D36E8C752A}"/>
              </a:ext>
            </a:extLst>
          </p:cNvPr>
          <p:cNvGrpSpPr/>
          <p:nvPr/>
        </p:nvGrpSpPr>
        <p:grpSpPr>
          <a:xfrm>
            <a:off x="8955719" y="749395"/>
            <a:ext cx="3108960" cy="1277825"/>
            <a:chOff x="2422525" y="751186"/>
            <a:chExt cx="3108960" cy="1277825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273C104-AE2C-4130-A05C-44387E78DC65}"/>
                </a:ext>
              </a:extLst>
            </p:cNvPr>
            <p:cNvSpPr/>
            <p:nvPr/>
          </p:nvSpPr>
          <p:spPr>
            <a:xfrm>
              <a:off x="2422525" y="751186"/>
              <a:ext cx="3108960" cy="1277825"/>
            </a:xfrm>
            <a:custGeom>
              <a:avLst/>
              <a:gdLst>
                <a:gd name="connsiteX0" fmla="*/ 79621 w 2699657"/>
                <a:gd name="connsiteY0" fmla="*/ 0 h 1277825"/>
                <a:gd name="connsiteX1" fmla="*/ 2620036 w 2699657"/>
                <a:gd name="connsiteY1" fmla="*/ 0 h 1277825"/>
                <a:gd name="connsiteX2" fmla="*/ 2699657 w 2699657"/>
                <a:gd name="connsiteY2" fmla="*/ 79621 h 1277825"/>
                <a:gd name="connsiteX3" fmla="*/ 2699657 w 2699657"/>
                <a:gd name="connsiteY3" fmla="*/ 1198204 h 1277825"/>
                <a:gd name="connsiteX4" fmla="*/ 2620036 w 2699657"/>
                <a:gd name="connsiteY4" fmla="*/ 1277825 h 1277825"/>
                <a:gd name="connsiteX5" fmla="*/ 79621 w 2699657"/>
                <a:gd name="connsiteY5" fmla="*/ 1277825 h 1277825"/>
                <a:gd name="connsiteX6" fmla="*/ 0 w 2699657"/>
                <a:gd name="connsiteY6" fmla="*/ 1198204 h 1277825"/>
                <a:gd name="connsiteX7" fmla="*/ 0 w 2699657"/>
                <a:gd name="connsiteY7" fmla="*/ 79621 h 1277825"/>
                <a:gd name="connsiteX8" fmla="*/ 79621 w 2699657"/>
                <a:gd name="connsiteY8" fmla="*/ 0 h 127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9657" h="1277825">
                  <a:moveTo>
                    <a:pt x="79621" y="0"/>
                  </a:moveTo>
                  <a:lnTo>
                    <a:pt x="2620036" y="0"/>
                  </a:lnTo>
                  <a:cubicBezTo>
                    <a:pt x="2664009" y="0"/>
                    <a:pt x="2699657" y="35648"/>
                    <a:pt x="2699657" y="79621"/>
                  </a:cubicBezTo>
                  <a:lnTo>
                    <a:pt x="2699657" y="1198204"/>
                  </a:lnTo>
                  <a:cubicBezTo>
                    <a:pt x="2699657" y="1242177"/>
                    <a:pt x="2664009" y="1277825"/>
                    <a:pt x="2620036" y="1277825"/>
                  </a:cubicBezTo>
                  <a:lnTo>
                    <a:pt x="79621" y="1277825"/>
                  </a:lnTo>
                  <a:cubicBezTo>
                    <a:pt x="35648" y="1277825"/>
                    <a:pt x="0" y="1242177"/>
                    <a:pt x="0" y="1198204"/>
                  </a:cubicBezTo>
                  <a:lnTo>
                    <a:pt x="0" y="79621"/>
                  </a:lnTo>
                  <a:cubicBezTo>
                    <a:pt x="0" y="35648"/>
                    <a:pt x="35648" y="0"/>
                    <a:pt x="7962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7184D"/>
                </a:gs>
                <a:gs pos="100000">
                  <a:srgbClr val="1A158E"/>
                </a:gs>
              </a:gsLst>
              <a:lin ang="0" scaled="1"/>
              <a:tileRect/>
            </a:gradFill>
            <a:ln w="57150">
              <a:gradFill flip="none" rotWithShape="1">
                <a:gsLst>
                  <a:gs pos="62000">
                    <a:srgbClr val="FE7EFB"/>
                  </a:gs>
                  <a:gs pos="33000">
                    <a:srgbClr val="48E0FE"/>
                  </a:gs>
                  <a:gs pos="0">
                    <a:srgbClr val="1BD9FE"/>
                  </a:gs>
                  <a:gs pos="100000">
                    <a:srgbClr val="FE4BFB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7F949C4-A967-433E-845B-553760D4474D}"/>
                </a:ext>
              </a:extLst>
            </p:cNvPr>
            <p:cNvCxnSpPr/>
            <p:nvPr/>
          </p:nvCxnSpPr>
          <p:spPr>
            <a:xfrm flipH="1">
              <a:off x="4646613" y="751186"/>
              <a:ext cx="548640" cy="0"/>
            </a:xfrm>
            <a:prstGeom prst="line">
              <a:avLst/>
            </a:prstGeom>
            <a:ln w="57150">
              <a:solidFill>
                <a:srgbClr val="1916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ABC7E41-8E52-42A5-803C-C4BF2D2D9A6F}"/>
              </a:ext>
            </a:extLst>
          </p:cNvPr>
          <p:cNvGrpSpPr/>
          <p:nvPr/>
        </p:nvGrpSpPr>
        <p:grpSpPr>
          <a:xfrm>
            <a:off x="2408011" y="2366671"/>
            <a:ext cx="3108960" cy="1277825"/>
            <a:chOff x="2422525" y="751186"/>
            <a:chExt cx="3108960" cy="1277825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7B0375C-47E2-4834-9308-A0280A8CA931}"/>
                </a:ext>
              </a:extLst>
            </p:cNvPr>
            <p:cNvSpPr/>
            <p:nvPr/>
          </p:nvSpPr>
          <p:spPr>
            <a:xfrm>
              <a:off x="2422525" y="751186"/>
              <a:ext cx="3108960" cy="1277825"/>
            </a:xfrm>
            <a:custGeom>
              <a:avLst/>
              <a:gdLst>
                <a:gd name="connsiteX0" fmla="*/ 79621 w 2699657"/>
                <a:gd name="connsiteY0" fmla="*/ 0 h 1277825"/>
                <a:gd name="connsiteX1" fmla="*/ 2620036 w 2699657"/>
                <a:gd name="connsiteY1" fmla="*/ 0 h 1277825"/>
                <a:gd name="connsiteX2" fmla="*/ 2699657 w 2699657"/>
                <a:gd name="connsiteY2" fmla="*/ 79621 h 1277825"/>
                <a:gd name="connsiteX3" fmla="*/ 2699657 w 2699657"/>
                <a:gd name="connsiteY3" fmla="*/ 1198204 h 1277825"/>
                <a:gd name="connsiteX4" fmla="*/ 2620036 w 2699657"/>
                <a:gd name="connsiteY4" fmla="*/ 1277825 h 1277825"/>
                <a:gd name="connsiteX5" fmla="*/ 79621 w 2699657"/>
                <a:gd name="connsiteY5" fmla="*/ 1277825 h 1277825"/>
                <a:gd name="connsiteX6" fmla="*/ 0 w 2699657"/>
                <a:gd name="connsiteY6" fmla="*/ 1198204 h 1277825"/>
                <a:gd name="connsiteX7" fmla="*/ 0 w 2699657"/>
                <a:gd name="connsiteY7" fmla="*/ 79621 h 1277825"/>
                <a:gd name="connsiteX8" fmla="*/ 79621 w 2699657"/>
                <a:gd name="connsiteY8" fmla="*/ 0 h 127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9657" h="1277825">
                  <a:moveTo>
                    <a:pt x="79621" y="0"/>
                  </a:moveTo>
                  <a:lnTo>
                    <a:pt x="2620036" y="0"/>
                  </a:lnTo>
                  <a:cubicBezTo>
                    <a:pt x="2664009" y="0"/>
                    <a:pt x="2699657" y="35648"/>
                    <a:pt x="2699657" y="79621"/>
                  </a:cubicBezTo>
                  <a:lnTo>
                    <a:pt x="2699657" y="1198204"/>
                  </a:lnTo>
                  <a:cubicBezTo>
                    <a:pt x="2699657" y="1242177"/>
                    <a:pt x="2664009" y="1277825"/>
                    <a:pt x="2620036" y="1277825"/>
                  </a:cubicBezTo>
                  <a:lnTo>
                    <a:pt x="79621" y="1277825"/>
                  </a:lnTo>
                  <a:cubicBezTo>
                    <a:pt x="35648" y="1277825"/>
                    <a:pt x="0" y="1242177"/>
                    <a:pt x="0" y="1198204"/>
                  </a:cubicBezTo>
                  <a:lnTo>
                    <a:pt x="0" y="79621"/>
                  </a:lnTo>
                  <a:cubicBezTo>
                    <a:pt x="0" y="35648"/>
                    <a:pt x="35648" y="0"/>
                    <a:pt x="7962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7184D"/>
                </a:gs>
                <a:gs pos="100000">
                  <a:srgbClr val="1A158E"/>
                </a:gs>
              </a:gsLst>
              <a:lin ang="0" scaled="1"/>
              <a:tileRect/>
            </a:gradFill>
            <a:ln w="57150">
              <a:gradFill flip="none" rotWithShape="1">
                <a:gsLst>
                  <a:gs pos="62000">
                    <a:srgbClr val="FE7EFB"/>
                  </a:gs>
                  <a:gs pos="33000">
                    <a:srgbClr val="48E0FE"/>
                  </a:gs>
                  <a:gs pos="0">
                    <a:srgbClr val="1BD9FE"/>
                  </a:gs>
                  <a:gs pos="100000">
                    <a:srgbClr val="FE4BFB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0509710-A6A3-4EF4-BB07-2DFF7E416317}"/>
                </a:ext>
              </a:extLst>
            </p:cNvPr>
            <p:cNvCxnSpPr/>
            <p:nvPr/>
          </p:nvCxnSpPr>
          <p:spPr>
            <a:xfrm flipH="1">
              <a:off x="4646613" y="751186"/>
              <a:ext cx="548640" cy="0"/>
            </a:xfrm>
            <a:prstGeom prst="line">
              <a:avLst/>
            </a:prstGeom>
            <a:ln w="57150">
              <a:solidFill>
                <a:srgbClr val="1916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EA370DB-78DE-4F92-A61E-7AA5E04C9938}"/>
              </a:ext>
            </a:extLst>
          </p:cNvPr>
          <p:cNvGrpSpPr/>
          <p:nvPr/>
        </p:nvGrpSpPr>
        <p:grpSpPr>
          <a:xfrm>
            <a:off x="5680212" y="2366671"/>
            <a:ext cx="3108960" cy="1277825"/>
            <a:chOff x="2422525" y="751186"/>
            <a:chExt cx="3108960" cy="1277825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DEB310C-E733-41E5-B517-9A1002B785C5}"/>
                </a:ext>
              </a:extLst>
            </p:cNvPr>
            <p:cNvSpPr/>
            <p:nvPr/>
          </p:nvSpPr>
          <p:spPr>
            <a:xfrm>
              <a:off x="2422525" y="751186"/>
              <a:ext cx="3108960" cy="1277825"/>
            </a:xfrm>
            <a:custGeom>
              <a:avLst/>
              <a:gdLst>
                <a:gd name="connsiteX0" fmla="*/ 79621 w 2699657"/>
                <a:gd name="connsiteY0" fmla="*/ 0 h 1277825"/>
                <a:gd name="connsiteX1" fmla="*/ 2620036 w 2699657"/>
                <a:gd name="connsiteY1" fmla="*/ 0 h 1277825"/>
                <a:gd name="connsiteX2" fmla="*/ 2699657 w 2699657"/>
                <a:gd name="connsiteY2" fmla="*/ 79621 h 1277825"/>
                <a:gd name="connsiteX3" fmla="*/ 2699657 w 2699657"/>
                <a:gd name="connsiteY3" fmla="*/ 1198204 h 1277825"/>
                <a:gd name="connsiteX4" fmla="*/ 2620036 w 2699657"/>
                <a:gd name="connsiteY4" fmla="*/ 1277825 h 1277825"/>
                <a:gd name="connsiteX5" fmla="*/ 79621 w 2699657"/>
                <a:gd name="connsiteY5" fmla="*/ 1277825 h 1277825"/>
                <a:gd name="connsiteX6" fmla="*/ 0 w 2699657"/>
                <a:gd name="connsiteY6" fmla="*/ 1198204 h 1277825"/>
                <a:gd name="connsiteX7" fmla="*/ 0 w 2699657"/>
                <a:gd name="connsiteY7" fmla="*/ 79621 h 1277825"/>
                <a:gd name="connsiteX8" fmla="*/ 79621 w 2699657"/>
                <a:gd name="connsiteY8" fmla="*/ 0 h 127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9657" h="1277825">
                  <a:moveTo>
                    <a:pt x="79621" y="0"/>
                  </a:moveTo>
                  <a:lnTo>
                    <a:pt x="2620036" y="0"/>
                  </a:lnTo>
                  <a:cubicBezTo>
                    <a:pt x="2664009" y="0"/>
                    <a:pt x="2699657" y="35648"/>
                    <a:pt x="2699657" y="79621"/>
                  </a:cubicBezTo>
                  <a:lnTo>
                    <a:pt x="2699657" y="1198204"/>
                  </a:lnTo>
                  <a:cubicBezTo>
                    <a:pt x="2699657" y="1242177"/>
                    <a:pt x="2664009" y="1277825"/>
                    <a:pt x="2620036" y="1277825"/>
                  </a:cubicBezTo>
                  <a:lnTo>
                    <a:pt x="79621" y="1277825"/>
                  </a:lnTo>
                  <a:cubicBezTo>
                    <a:pt x="35648" y="1277825"/>
                    <a:pt x="0" y="1242177"/>
                    <a:pt x="0" y="1198204"/>
                  </a:cubicBezTo>
                  <a:lnTo>
                    <a:pt x="0" y="79621"/>
                  </a:lnTo>
                  <a:cubicBezTo>
                    <a:pt x="0" y="35648"/>
                    <a:pt x="35648" y="0"/>
                    <a:pt x="7962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7184D"/>
                </a:gs>
                <a:gs pos="100000">
                  <a:srgbClr val="1A158E"/>
                </a:gs>
              </a:gsLst>
              <a:lin ang="0" scaled="1"/>
              <a:tileRect/>
            </a:gradFill>
            <a:ln w="57150">
              <a:gradFill flip="none" rotWithShape="1">
                <a:gsLst>
                  <a:gs pos="62000">
                    <a:srgbClr val="FE7EFB"/>
                  </a:gs>
                  <a:gs pos="33000">
                    <a:srgbClr val="48E0FE"/>
                  </a:gs>
                  <a:gs pos="0">
                    <a:srgbClr val="1BD9FE"/>
                  </a:gs>
                  <a:gs pos="100000">
                    <a:srgbClr val="FE4BFB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2205B2B-325B-4582-990C-59B93AB0C4DF}"/>
                </a:ext>
              </a:extLst>
            </p:cNvPr>
            <p:cNvCxnSpPr/>
            <p:nvPr/>
          </p:nvCxnSpPr>
          <p:spPr>
            <a:xfrm flipH="1">
              <a:off x="4646613" y="751186"/>
              <a:ext cx="548640" cy="0"/>
            </a:xfrm>
            <a:prstGeom prst="line">
              <a:avLst/>
            </a:prstGeom>
            <a:ln w="57150">
              <a:solidFill>
                <a:srgbClr val="1916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CE68998-AAC1-44BF-BDB4-0525C031064D}"/>
              </a:ext>
            </a:extLst>
          </p:cNvPr>
          <p:cNvGrpSpPr/>
          <p:nvPr/>
        </p:nvGrpSpPr>
        <p:grpSpPr>
          <a:xfrm>
            <a:off x="8955719" y="2364880"/>
            <a:ext cx="3108960" cy="1277825"/>
            <a:chOff x="2422525" y="751186"/>
            <a:chExt cx="3108960" cy="1277825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AEFC588-9F77-4E55-9E08-B39A1AE71982}"/>
                </a:ext>
              </a:extLst>
            </p:cNvPr>
            <p:cNvSpPr/>
            <p:nvPr/>
          </p:nvSpPr>
          <p:spPr>
            <a:xfrm>
              <a:off x="2422525" y="751186"/>
              <a:ext cx="3108960" cy="1277825"/>
            </a:xfrm>
            <a:custGeom>
              <a:avLst/>
              <a:gdLst>
                <a:gd name="connsiteX0" fmla="*/ 79621 w 2699657"/>
                <a:gd name="connsiteY0" fmla="*/ 0 h 1277825"/>
                <a:gd name="connsiteX1" fmla="*/ 2620036 w 2699657"/>
                <a:gd name="connsiteY1" fmla="*/ 0 h 1277825"/>
                <a:gd name="connsiteX2" fmla="*/ 2699657 w 2699657"/>
                <a:gd name="connsiteY2" fmla="*/ 79621 h 1277825"/>
                <a:gd name="connsiteX3" fmla="*/ 2699657 w 2699657"/>
                <a:gd name="connsiteY3" fmla="*/ 1198204 h 1277825"/>
                <a:gd name="connsiteX4" fmla="*/ 2620036 w 2699657"/>
                <a:gd name="connsiteY4" fmla="*/ 1277825 h 1277825"/>
                <a:gd name="connsiteX5" fmla="*/ 79621 w 2699657"/>
                <a:gd name="connsiteY5" fmla="*/ 1277825 h 1277825"/>
                <a:gd name="connsiteX6" fmla="*/ 0 w 2699657"/>
                <a:gd name="connsiteY6" fmla="*/ 1198204 h 1277825"/>
                <a:gd name="connsiteX7" fmla="*/ 0 w 2699657"/>
                <a:gd name="connsiteY7" fmla="*/ 79621 h 1277825"/>
                <a:gd name="connsiteX8" fmla="*/ 79621 w 2699657"/>
                <a:gd name="connsiteY8" fmla="*/ 0 h 127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9657" h="1277825">
                  <a:moveTo>
                    <a:pt x="79621" y="0"/>
                  </a:moveTo>
                  <a:lnTo>
                    <a:pt x="2620036" y="0"/>
                  </a:lnTo>
                  <a:cubicBezTo>
                    <a:pt x="2664009" y="0"/>
                    <a:pt x="2699657" y="35648"/>
                    <a:pt x="2699657" y="79621"/>
                  </a:cubicBezTo>
                  <a:lnTo>
                    <a:pt x="2699657" y="1198204"/>
                  </a:lnTo>
                  <a:cubicBezTo>
                    <a:pt x="2699657" y="1242177"/>
                    <a:pt x="2664009" y="1277825"/>
                    <a:pt x="2620036" y="1277825"/>
                  </a:cubicBezTo>
                  <a:lnTo>
                    <a:pt x="79621" y="1277825"/>
                  </a:lnTo>
                  <a:cubicBezTo>
                    <a:pt x="35648" y="1277825"/>
                    <a:pt x="0" y="1242177"/>
                    <a:pt x="0" y="1198204"/>
                  </a:cubicBezTo>
                  <a:lnTo>
                    <a:pt x="0" y="79621"/>
                  </a:lnTo>
                  <a:cubicBezTo>
                    <a:pt x="0" y="35648"/>
                    <a:pt x="35648" y="0"/>
                    <a:pt x="7962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7184D"/>
                </a:gs>
                <a:gs pos="100000">
                  <a:srgbClr val="1A158E"/>
                </a:gs>
              </a:gsLst>
              <a:lin ang="0" scaled="1"/>
              <a:tileRect/>
            </a:gradFill>
            <a:ln w="57150">
              <a:gradFill flip="none" rotWithShape="1">
                <a:gsLst>
                  <a:gs pos="62000">
                    <a:srgbClr val="FE7EFB"/>
                  </a:gs>
                  <a:gs pos="33000">
                    <a:srgbClr val="48E0FE"/>
                  </a:gs>
                  <a:gs pos="0">
                    <a:srgbClr val="1BD9FE"/>
                  </a:gs>
                  <a:gs pos="100000">
                    <a:srgbClr val="FE4BFB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FC93046-0D54-45A9-87CC-19641B2F2683}"/>
                </a:ext>
              </a:extLst>
            </p:cNvPr>
            <p:cNvCxnSpPr/>
            <p:nvPr/>
          </p:nvCxnSpPr>
          <p:spPr>
            <a:xfrm flipH="1">
              <a:off x="4646613" y="751186"/>
              <a:ext cx="548640" cy="0"/>
            </a:xfrm>
            <a:prstGeom prst="line">
              <a:avLst/>
            </a:prstGeom>
            <a:ln w="57150">
              <a:solidFill>
                <a:srgbClr val="1916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4CCD8C3-DED1-47F7-B246-EE4739F7ABD6}"/>
              </a:ext>
            </a:extLst>
          </p:cNvPr>
          <p:cNvGrpSpPr/>
          <p:nvPr/>
        </p:nvGrpSpPr>
        <p:grpSpPr>
          <a:xfrm>
            <a:off x="2395538" y="3980365"/>
            <a:ext cx="4762538" cy="2725235"/>
            <a:chOff x="2395538" y="3980365"/>
            <a:chExt cx="4762538" cy="272523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B277C32-3DB4-4A22-8162-3FF15634B85C}"/>
                </a:ext>
              </a:extLst>
            </p:cNvPr>
            <p:cNvSpPr/>
            <p:nvPr/>
          </p:nvSpPr>
          <p:spPr>
            <a:xfrm>
              <a:off x="2395538" y="3982155"/>
              <a:ext cx="4762538" cy="2723445"/>
            </a:xfrm>
            <a:prstGeom prst="roundRect">
              <a:avLst>
                <a:gd name="adj" fmla="val 1339"/>
              </a:avLst>
            </a:prstGeom>
            <a:gradFill flip="none" rotWithShape="1">
              <a:gsLst>
                <a:gs pos="0">
                  <a:srgbClr val="061546"/>
                </a:gs>
                <a:gs pos="100000">
                  <a:srgbClr val="14106A"/>
                </a:gs>
              </a:gsLst>
              <a:lin ang="0" scaled="1"/>
              <a:tileRect/>
            </a:gradFill>
            <a:ln w="57150">
              <a:gradFill flip="none" rotWithShape="1">
                <a:gsLst>
                  <a:gs pos="62000">
                    <a:srgbClr val="FE7EFB"/>
                  </a:gs>
                  <a:gs pos="33000">
                    <a:srgbClr val="48E0FE"/>
                  </a:gs>
                  <a:gs pos="0">
                    <a:srgbClr val="1BD9FE"/>
                  </a:gs>
                  <a:gs pos="100000">
                    <a:srgbClr val="FE4BFB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19312D7-60FD-4E81-8A73-76387A1980C1}"/>
                </a:ext>
              </a:extLst>
            </p:cNvPr>
            <p:cNvCxnSpPr/>
            <p:nvPr/>
          </p:nvCxnSpPr>
          <p:spPr>
            <a:xfrm flipH="1">
              <a:off x="6246950" y="3980365"/>
              <a:ext cx="548640" cy="0"/>
            </a:xfrm>
            <a:prstGeom prst="line">
              <a:avLst/>
            </a:prstGeom>
            <a:ln w="57150">
              <a:solidFill>
                <a:srgbClr val="1411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9F1843F-E685-45DA-87FC-6467605D63C5}"/>
              </a:ext>
            </a:extLst>
          </p:cNvPr>
          <p:cNvGrpSpPr/>
          <p:nvPr/>
        </p:nvGrpSpPr>
        <p:grpSpPr>
          <a:xfrm>
            <a:off x="7302141" y="3989976"/>
            <a:ext cx="4762538" cy="2723445"/>
            <a:chOff x="7302141" y="3989976"/>
            <a:chExt cx="4762538" cy="2723445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B5FFDF76-3F0F-4BD3-87EF-5D4504EB9760}"/>
                </a:ext>
              </a:extLst>
            </p:cNvPr>
            <p:cNvSpPr/>
            <p:nvPr/>
          </p:nvSpPr>
          <p:spPr>
            <a:xfrm>
              <a:off x="7302141" y="3989976"/>
              <a:ext cx="4762538" cy="2723445"/>
            </a:xfrm>
            <a:prstGeom prst="roundRect">
              <a:avLst>
                <a:gd name="adj" fmla="val 1339"/>
              </a:avLst>
            </a:prstGeom>
            <a:gradFill flip="none" rotWithShape="1">
              <a:gsLst>
                <a:gs pos="0">
                  <a:srgbClr val="061546"/>
                </a:gs>
                <a:gs pos="100000">
                  <a:srgbClr val="14106A"/>
                </a:gs>
              </a:gsLst>
              <a:lin ang="0" scaled="1"/>
              <a:tileRect/>
            </a:gradFill>
            <a:ln w="57150">
              <a:gradFill flip="none" rotWithShape="1">
                <a:gsLst>
                  <a:gs pos="62000">
                    <a:srgbClr val="FE7EFB"/>
                  </a:gs>
                  <a:gs pos="33000">
                    <a:srgbClr val="48E0FE"/>
                  </a:gs>
                  <a:gs pos="0">
                    <a:srgbClr val="1BD9FE"/>
                  </a:gs>
                  <a:gs pos="100000">
                    <a:srgbClr val="FE4BFB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0DA4D0C-3667-4D17-91E6-41AED31F1140}"/>
                </a:ext>
              </a:extLst>
            </p:cNvPr>
            <p:cNvCxnSpPr/>
            <p:nvPr/>
          </p:nvCxnSpPr>
          <p:spPr>
            <a:xfrm flipH="1">
              <a:off x="11160697" y="3989976"/>
              <a:ext cx="548640" cy="0"/>
            </a:xfrm>
            <a:prstGeom prst="line">
              <a:avLst/>
            </a:prstGeom>
            <a:ln w="57150">
              <a:solidFill>
                <a:srgbClr val="1411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2601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F600A7-037A-44FA-B7DA-68D8528427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1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C3F0BA-53C6-4861-837E-CB94A23B6A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0668"/>
          <a:stretch/>
        </p:blipFill>
        <p:spPr>
          <a:xfrm>
            <a:off x="-1" y="0"/>
            <a:ext cx="227330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4CF466-A984-4C48-B7A7-23D522673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457" y="-2245705"/>
            <a:ext cx="4145993" cy="13027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1075EB-3C7B-4B21-912C-23C3088D66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13" y="-4903064"/>
            <a:ext cx="6972267" cy="3921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4413E6-F679-446F-9AC6-219B150D3CC9}"/>
              </a:ext>
            </a:extLst>
          </p:cNvPr>
          <p:cNvSpPr txBox="1"/>
          <p:nvPr/>
        </p:nvSpPr>
        <p:spPr>
          <a:xfrm>
            <a:off x="9920294" y="0"/>
            <a:ext cx="2273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chemeClr val="bg1"/>
                </a:solidFill>
                <a:latin typeface="Georgia" panose="02040502050405020303" pitchFamily="18" charset="0"/>
              </a:rPr>
              <a:t>Businesstomy</a:t>
            </a:r>
            <a:endParaRPr lang="en-US" sz="1600" spc="3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E802D-7AE9-422D-86E5-64C0577E78AF}"/>
              </a:ext>
            </a:extLst>
          </p:cNvPr>
          <p:cNvSpPr txBox="1"/>
          <p:nvPr/>
        </p:nvSpPr>
        <p:spPr>
          <a:xfrm>
            <a:off x="9934584" y="300690"/>
            <a:ext cx="1409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261EC8"/>
                </a:solidFill>
                <a:latin typeface="Georgia" panose="02040502050405020303" pitchFamily="18" charset="0"/>
              </a:rPr>
              <a:t>Maza</a:t>
            </a:r>
            <a:r>
              <a:rPr lang="en-US" sz="1100" dirty="0">
                <a:solidFill>
                  <a:srgbClr val="025EFD"/>
                </a:solidFill>
                <a:latin typeface="Georgia" panose="02040502050405020303" pitchFamily="18" charset="0"/>
              </a:rPr>
              <a:t>her</a:t>
            </a:r>
            <a:r>
              <a:rPr lang="en-US" sz="1100" spc="-15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1100" dirty="0">
                <a:solidFill>
                  <a:srgbClr val="00A0D2"/>
                </a:solidFill>
                <a:latin typeface="Georgia" panose="02040502050405020303" pitchFamily="18" charset="0"/>
              </a:rPr>
              <a:t>Ghor</a:t>
            </a:r>
            <a:r>
              <a:rPr lang="en-US" sz="1100" dirty="0">
                <a:solidFill>
                  <a:srgbClr val="D11CFC"/>
                </a:solidFill>
                <a:latin typeface="Georgia" panose="02040502050405020303" pitchFamily="18" charset="0"/>
              </a:rPr>
              <a:t>bani</a:t>
            </a:r>
            <a:endParaRPr lang="en-US" sz="900" dirty="0">
              <a:solidFill>
                <a:srgbClr val="D11CFC"/>
              </a:solidFill>
              <a:latin typeface="Georgia" panose="02040502050405020303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3C4BAAE-AD26-49D4-9C0C-6BAED81FA5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457" y="-4193501"/>
            <a:ext cx="4145993" cy="1550518"/>
          </a:xfrm>
          <a:prstGeom prst="rect">
            <a:avLst/>
          </a:prstGeom>
        </p:spPr>
      </p:pic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5FFDF76-3F0F-4BD3-87EF-5D4504EB9760}"/>
              </a:ext>
            </a:extLst>
          </p:cNvPr>
          <p:cNvSpPr/>
          <p:nvPr/>
        </p:nvSpPr>
        <p:spPr>
          <a:xfrm>
            <a:off x="5372100" y="700800"/>
            <a:ext cx="6502079" cy="6012621"/>
          </a:xfrm>
          <a:prstGeom prst="roundRect">
            <a:avLst>
              <a:gd name="adj" fmla="val 1339"/>
            </a:avLst>
          </a:prstGeom>
          <a:gradFill flip="none" rotWithShape="1">
            <a:gsLst>
              <a:gs pos="0">
                <a:srgbClr val="061546"/>
              </a:gs>
              <a:gs pos="100000">
                <a:srgbClr val="14106A"/>
              </a:gs>
            </a:gsLst>
            <a:lin ang="0" scaled="1"/>
            <a:tileRect/>
          </a:gradFill>
          <a:ln w="57150">
            <a:gradFill flip="none" rotWithShape="1">
              <a:gsLst>
                <a:gs pos="62000">
                  <a:srgbClr val="FE7EFB"/>
                </a:gs>
                <a:gs pos="33000">
                  <a:srgbClr val="48E0FE"/>
                </a:gs>
                <a:gs pos="0">
                  <a:srgbClr val="1BD9FE"/>
                </a:gs>
                <a:gs pos="100000">
                  <a:srgbClr val="FE4BFB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0DA4D0C-3667-4D17-91E6-41AED31F1140}"/>
              </a:ext>
            </a:extLst>
          </p:cNvPr>
          <p:cNvCxnSpPr>
            <a:cxnSpLocks/>
          </p:cNvCxnSpPr>
          <p:nvPr/>
        </p:nvCxnSpPr>
        <p:spPr>
          <a:xfrm>
            <a:off x="11873544" y="857250"/>
            <a:ext cx="0" cy="731520"/>
          </a:xfrm>
          <a:prstGeom prst="line">
            <a:avLst/>
          </a:prstGeom>
          <a:ln w="57150">
            <a:solidFill>
              <a:srgbClr val="1411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5B8EF01-A51D-4806-BEB1-9F19F02C01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2902" y="923461"/>
            <a:ext cx="599098" cy="599098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995D051-AE91-40B3-A80F-6D0A8BF0249A}"/>
              </a:ext>
            </a:extLst>
          </p:cNvPr>
          <p:cNvSpPr/>
          <p:nvPr/>
        </p:nvSpPr>
        <p:spPr>
          <a:xfrm>
            <a:off x="2439199" y="700800"/>
            <a:ext cx="2761451" cy="6012621"/>
          </a:xfrm>
          <a:prstGeom prst="roundRect">
            <a:avLst>
              <a:gd name="adj" fmla="val 1339"/>
            </a:avLst>
          </a:prstGeom>
          <a:gradFill flip="none" rotWithShape="1">
            <a:gsLst>
              <a:gs pos="0">
                <a:srgbClr val="061546"/>
              </a:gs>
              <a:gs pos="100000">
                <a:srgbClr val="14106A"/>
              </a:gs>
            </a:gsLst>
            <a:lin ang="0" scaled="1"/>
            <a:tileRect/>
          </a:gradFill>
          <a:ln w="57150">
            <a:gradFill flip="none" rotWithShape="1">
              <a:gsLst>
                <a:gs pos="62000">
                  <a:srgbClr val="FE7EFB"/>
                </a:gs>
                <a:gs pos="33000">
                  <a:srgbClr val="48E0FE"/>
                </a:gs>
                <a:gs pos="0">
                  <a:srgbClr val="1BD9FE"/>
                </a:gs>
                <a:gs pos="100000">
                  <a:srgbClr val="FE4BFB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C2E7BA4-63BB-4328-82EF-291463A418E1}"/>
              </a:ext>
            </a:extLst>
          </p:cNvPr>
          <p:cNvCxnSpPr/>
          <p:nvPr/>
        </p:nvCxnSpPr>
        <p:spPr>
          <a:xfrm flipH="1">
            <a:off x="4346349" y="700800"/>
            <a:ext cx="640080" cy="0"/>
          </a:xfrm>
          <a:prstGeom prst="line">
            <a:avLst/>
          </a:prstGeom>
          <a:ln w="57150">
            <a:solidFill>
              <a:srgbClr val="1312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36C9FF2-774C-4054-B383-F63B4E493B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769" y="498767"/>
            <a:ext cx="533340" cy="4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00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8843</TotalTime>
  <Words>20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Mazaher Ghorbani</dc:creator>
  <cp:lastModifiedBy>Mazaher Ghorbani</cp:lastModifiedBy>
  <cp:revision>47</cp:revision>
  <dcterms:created xsi:type="dcterms:W3CDTF">2021-01-01T01:00:54Z</dcterms:created>
  <dcterms:modified xsi:type="dcterms:W3CDTF">2021-01-08T18:49:52Z</dcterms:modified>
</cp:coreProperties>
</file>