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59" r:id="rId6"/>
    <p:sldId id="260" r:id="rId7"/>
    <p:sldId id="267" r:id="rId8"/>
    <p:sldId id="261" r:id="rId9"/>
    <p:sldId id="268" r:id="rId10"/>
    <p:sldId id="262" r:id="rId11"/>
    <p:sldId id="272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C4E14-F912-4D57-A943-9E703CA73B55}" v="6" dt="2021-12-05T23:13:40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BASIT" userId="bf07a395-0ca9-439e-a6dc-520d7936a629" providerId="ADAL" clId="{5AAC4E14-F912-4D57-A943-9E703CA73B55}"/>
    <pc:docChg chg="undo custSel modSld">
      <pc:chgData name="ABDUL BASIT" userId="bf07a395-0ca9-439e-a6dc-520d7936a629" providerId="ADAL" clId="{5AAC4E14-F912-4D57-A943-9E703CA73B55}" dt="2021-12-05T23:22:23.039" v="53" actId="26606"/>
      <pc:docMkLst>
        <pc:docMk/>
      </pc:docMkLst>
      <pc:sldChg chg="addSp delSp modSp mod setBg addAnim delAnim">
        <pc:chgData name="ABDUL BASIT" userId="bf07a395-0ca9-439e-a6dc-520d7936a629" providerId="ADAL" clId="{5AAC4E14-F912-4D57-A943-9E703CA73B55}" dt="2021-12-05T23:22:23.039" v="53" actId="26606"/>
        <pc:sldMkLst>
          <pc:docMk/>
          <pc:sldMk cId="2686254699" sldId="261"/>
        </pc:sldMkLst>
        <pc:spChg chg="mod">
          <ac:chgData name="ABDUL BASIT" userId="bf07a395-0ca9-439e-a6dc-520d7936a629" providerId="ADAL" clId="{5AAC4E14-F912-4D57-A943-9E703CA73B55}" dt="2021-12-05T23:22:23.039" v="53" actId="26606"/>
          <ac:spMkLst>
            <pc:docMk/>
            <pc:sldMk cId="2686254699" sldId="261"/>
            <ac:spMk id="2" creationId="{8A1EFE86-4314-452D-B230-08595CC250B0}"/>
          </ac:spMkLst>
        </pc:spChg>
        <pc:spChg chg="del">
          <ac:chgData name="ABDUL BASIT" userId="bf07a395-0ca9-439e-a6dc-520d7936a629" providerId="ADAL" clId="{5AAC4E14-F912-4D57-A943-9E703CA73B55}" dt="2021-12-05T23:13:15.161" v="22" actId="478"/>
          <ac:spMkLst>
            <pc:docMk/>
            <pc:sldMk cId="2686254699" sldId="261"/>
            <ac:spMk id="3" creationId="{CD4B0AC2-CEA4-4903-9C34-97977228C0E5}"/>
          </ac:spMkLst>
        </pc:spChg>
        <pc:spChg chg="add">
          <ac:chgData name="ABDUL BASIT" userId="bf07a395-0ca9-439e-a6dc-520d7936a629" providerId="ADAL" clId="{5AAC4E14-F912-4D57-A943-9E703CA73B55}" dt="2021-12-05T23:22:23.039" v="53" actId="26606"/>
          <ac:spMkLst>
            <pc:docMk/>
            <pc:sldMk cId="2686254699" sldId="261"/>
            <ac:spMk id="9" creationId="{9D7D3291-A362-4BDB-8C2B-ED8A613ED633}"/>
          </ac:spMkLst>
        </pc:spChg>
        <pc:spChg chg="add">
          <ac:chgData name="ABDUL BASIT" userId="bf07a395-0ca9-439e-a6dc-520d7936a629" providerId="ADAL" clId="{5AAC4E14-F912-4D57-A943-9E703CA73B55}" dt="2021-12-05T23:22:23.039" v="53" actId="26606"/>
          <ac:spMkLst>
            <pc:docMk/>
            <pc:sldMk cId="2686254699" sldId="261"/>
            <ac:spMk id="10" creationId="{61A4A5F8-84E6-4261-8CA3-360164B16243}"/>
          </ac:spMkLst>
        </pc:spChg>
        <pc:spChg chg="add del">
          <ac:chgData name="ABDUL BASIT" userId="bf07a395-0ca9-439e-a6dc-520d7936a629" providerId="ADAL" clId="{5AAC4E14-F912-4D57-A943-9E703CA73B55}" dt="2021-12-05T23:14:09.640" v="31" actId="26606"/>
          <ac:spMkLst>
            <pc:docMk/>
            <pc:sldMk cId="2686254699" sldId="261"/>
            <ac:spMk id="12" creationId="{9D7D3291-A362-4BDB-8C2B-ED8A613ED633}"/>
          </ac:spMkLst>
        </pc:spChg>
        <pc:spChg chg="add del">
          <ac:chgData name="ABDUL BASIT" userId="bf07a395-0ca9-439e-a6dc-520d7936a629" providerId="ADAL" clId="{5AAC4E14-F912-4D57-A943-9E703CA73B55}" dt="2021-12-05T23:14:09.640" v="31" actId="26606"/>
          <ac:spMkLst>
            <pc:docMk/>
            <pc:sldMk cId="2686254699" sldId="261"/>
            <ac:spMk id="14" creationId="{61A4A5F8-84E6-4261-8CA3-360164B16243}"/>
          </ac:spMkLst>
        </pc:spChg>
        <pc:spChg chg="add del">
          <ac:chgData name="ABDUL BASIT" userId="bf07a395-0ca9-439e-a6dc-520d7936a629" providerId="ADAL" clId="{5AAC4E14-F912-4D57-A943-9E703CA73B55}" dt="2021-12-05T23:14:13.548" v="33" actId="26606"/>
          <ac:spMkLst>
            <pc:docMk/>
            <pc:sldMk cId="2686254699" sldId="261"/>
            <ac:spMk id="16" creationId="{22AF132D-C7CD-47BC-A774-66A39076B729}"/>
          </ac:spMkLst>
        </pc:spChg>
        <pc:spChg chg="add del">
          <ac:chgData name="ABDUL BASIT" userId="bf07a395-0ca9-439e-a6dc-520d7936a629" providerId="ADAL" clId="{5AAC4E14-F912-4D57-A943-9E703CA73B55}" dt="2021-12-05T23:14:17.023" v="35" actId="26606"/>
          <ac:spMkLst>
            <pc:docMk/>
            <pc:sldMk cId="2686254699" sldId="261"/>
            <ac:spMk id="18" creationId="{39696D29-D0D1-48A1-B913-F6BF07091B2D}"/>
          </ac:spMkLst>
        </pc:spChg>
        <pc:spChg chg="add del">
          <ac:chgData name="ABDUL BASIT" userId="bf07a395-0ca9-439e-a6dc-520d7936a629" providerId="ADAL" clId="{5AAC4E14-F912-4D57-A943-9E703CA73B55}" dt="2021-12-05T23:14:17.023" v="35" actId="26606"/>
          <ac:spMkLst>
            <pc:docMk/>
            <pc:sldMk cId="2686254699" sldId="261"/>
            <ac:spMk id="19" creationId="{6F78CBEC-8E52-4867-8221-E0E48A5AD27D}"/>
          </ac:spMkLst>
        </pc:spChg>
        <pc:spChg chg="add del">
          <ac:chgData name="ABDUL BASIT" userId="bf07a395-0ca9-439e-a6dc-520d7936a629" providerId="ADAL" clId="{5AAC4E14-F912-4D57-A943-9E703CA73B55}" dt="2021-12-05T23:14:26.911" v="37" actId="26606"/>
          <ac:spMkLst>
            <pc:docMk/>
            <pc:sldMk cId="2686254699" sldId="261"/>
            <ac:spMk id="20" creationId="{70E27836-E337-4FD3-AD3A-475C3F60FE52}"/>
          </ac:spMkLst>
        </pc:spChg>
        <pc:spChg chg="add del">
          <ac:chgData name="ABDUL BASIT" userId="bf07a395-0ca9-439e-a6dc-520d7936a629" providerId="ADAL" clId="{5AAC4E14-F912-4D57-A943-9E703CA73B55}" dt="2021-12-05T23:14:26.911" v="37" actId="26606"/>
          <ac:spMkLst>
            <pc:docMk/>
            <pc:sldMk cId="2686254699" sldId="261"/>
            <ac:spMk id="21" creationId="{C9AC4167-8DE4-4A10-9B50-9F5D969F6C02}"/>
          </ac:spMkLst>
        </pc:spChg>
        <pc:spChg chg="add del">
          <ac:chgData name="ABDUL BASIT" userId="bf07a395-0ca9-439e-a6dc-520d7936a629" providerId="ADAL" clId="{5AAC4E14-F912-4D57-A943-9E703CA73B55}" dt="2021-12-05T23:14:26.911" v="37" actId="26606"/>
          <ac:spMkLst>
            <pc:docMk/>
            <pc:sldMk cId="2686254699" sldId="261"/>
            <ac:spMk id="22" creationId="{AF1B7DA5-E6C8-424F-B41E-E4126D15B8E7}"/>
          </ac:spMkLst>
        </pc:spChg>
        <pc:spChg chg="add del">
          <ac:chgData name="ABDUL BASIT" userId="bf07a395-0ca9-439e-a6dc-520d7936a629" providerId="ADAL" clId="{5AAC4E14-F912-4D57-A943-9E703CA73B55}" dt="2021-12-05T23:14:26.911" v="37" actId="26606"/>
          <ac:spMkLst>
            <pc:docMk/>
            <pc:sldMk cId="2686254699" sldId="261"/>
            <ac:spMk id="23" creationId="{25562FC7-2E5C-48B5-A11B-ED64616DAE9F}"/>
          </ac:spMkLst>
        </pc:spChg>
        <pc:spChg chg="add del">
          <ac:chgData name="ABDUL BASIT" userId="bf07a395-0ca9-439e-a6dc-520d7936a629" providerId="ADAL" clId="{5AAC4E14-F912-4D57-A943-9E703CA73B55}" dt="2021-12-05T23:14:26.911" v="37" actId="26606"/>
          <ac:spMkLst>
            <pc:docMk/>
            <pc:sldMk cId="2686254699" sldId="261"/>
            <ac:spMk id="24" creationId="{8B250A73-7CE9-4BDB-8651-DEEF61B10B58}"/>
          </ac:spMkLst>
        </pc:spChg>
        <pc:spChg chg="add del">
          <ac:chgData name="ABDUL BASIT" userId="bf07a395-0ca9-439e-a6dc-520d7936a629" providerId="ADAL" clId="{5AAC4E14-F912-4D57-A943-9E703CA73B55}" dt="2021-12-05T23:14:26.911" v="37" actId="26606"/>
          <ac:spMkLst>
            <pc:docMk/>
            <pc:sldMk cId="2686254699" sldId="261"/>
            <ac:spMk id="25" creationId="{E4FF1568-FAD8-442F-84B5-0C0E4A42E9DF}"/>
          </ac:spMkLst>
        </pc:spChg>
        <pc:spChg chg="add del">
          <ac:chgData name="ABDUL BASIT" userId="bf07a395-0ca9-439e-a6dc-520d7936a629" providerId="ADAL" clId="{5AAC4E14-F912-4D57-A943-9E703CA73B55}" dt="2021-12-05T23:21:10.618" v="39" actId="26606"/>
          <ac:spMkLst>
            <pc:docMk/>
            <pc:sldMk cId="2686254699" sldId="261"/>
            <ac:spMk id="27" creationId="{9D7D3291-A362-4BDB-8C2B-ED8A613ED633}"/>
          </ac:spMkLst>
        </pc:spChg>
        <pc:spChg chg="add del">
          <ac:chgData name="ABDUL BASIT" userId="bf07a395-0ca9-439e-a6dc-520d7936a629" providerId="ADAL" clId="{5AAC4E14-F912-4D57-A943-9E703CA73B55}" dt="2021-12-05T23:21:10.618" v="39" actId="26606"/>
          <ac:spMkLst>
            <pc:docMk/>
            <pc:sldMk cId="2686254699" sldId="261"/>
            <ac:spMk id="28" creationId="{61A4A5F8-84E6-4261-8CA3-360164B16243}"/>
          </ac:spMkLst>
        </pc:spChg>
        <pc:spChg chg="add del">
          <ac:chgData name="ABDUL BASIT" userId="bf07a395-0ca9-439e-a6dc-520d7936a629" providerId="ADAL" clId="{5AAC4E14-F912-4D57-A943-9E703CA73B55}" dt="2021-12-05T23:21:20.896" v="42" actId="26606"/>
          <ac:spMkLst>
            <pc:docMk/>
            <pc:sldMk cId="2686254699" sldId="261"/>
            <ac:spMk id="30" creationId="{D1F54E7D-3DDB-47BE-BEA3-15D8D6159A39}"/>
          </ac:spMkLst>
        </pc:spChg>
        <pc:spChg chg="add del">
          <ac:chgData name="ABDUL BASIT" userId="bf07a395-0ca9-439e-a6dc-520d7936a629" providerId="ADAL" clId="{5AAC4E14-F912-4D57-A943-9E703CA73B55}" dt="2021-12-05T23:21:20.896" v="42" actId="26606"/>
          <ac:spMkLst>
            <pc:docMk/>
            <pc:sldMk cId="2686254699" sldId="261"/>
            <ac:spMk id="31" creationId="{119A20FF-BF5F-49E1-B7B7-E2CB517A1631}"/>
          </ac:spMkLst>
        </pc:spChg>
        <pc:spChg chg="add del">
          <ac:chgData name="ABDUL BASIT" userId="bf07a395-0ca9-439e-a6dc-520d7936a629" providerId="ADAL" clId="{5AAC4E14-F912-4D57-A943-9E703CA73B55}" dt="2021-12-05T23:21:20.896" v="42" actId="26606"/>
          <ac:spMkLst>
            <pc:docMk/>
            <pc:sldMk cId="2686254699" sldId="261"/>
            <ac:spMk id="32" creationId="{C794632D-8EE8-4C8E-B750-84632AB8A47E}"/>
          </ac:spMkLst>
        </pc:spChg>
        <pc:spChg chg="add del">
          <ac:chgData name="ABDUL BASIT" userId="bf07a395-0ca9-439e-a6dc-520d7936a629" providerId="ADAL" clId="{5AAC4E14-F912-4D57-A943-9E703CA73B55}" dt="2021-12-05T23:21:24.484" v="44" actId="26606"/>
          <ac:spMkLst>
            <pc:docMk/>
            <pc:sldMk cId="2686254699" sldId="261"/>
            <ac:spMk id="34" creationId="{39696D29-D0D1-48A1-B913-F6BF07091B2D}"/>
          </ac:spMkLst>
        </pc:spChg>
        <pc:spChg chg="add del">
          <ac:chgData name="ABDUL BASIT" userId="bf07a395-0ca9-439e-a6dc-520d7936a629" providerId="ADAL" clId="{5AAC4E14-F912-4D57-A943-9E703CA73B55}" dt="2021-12-05T23:21:24.484" v="44" actId="26606"/>
          <ac:spMkLst>
            <pc:docMk/>
            <pc:sldMk cId="2686254699" sldId="261"/>
            <ac:spMk id="35" creationId="{6F78CBEC-8E52-4867-8221-E0E48A5AD27D}"/>
          </ac:spMkLst>
        </pc:spChg>
        <pc:spChg chg="add del">
          <ac:chgData name="ABDUL BASIT" userId="bf07a395-0ca9-439e-a6dc-520d7936a629" providerId="ADAL" clId="{5AAC4E14-F912-4D57-A943-9E703CA73B55}" dt="2021-12-05T23:22:17.352" v="51" actId="26606"/>
          <ac:spMkLst>
            <pc:docMk/>
            <pc:sldMk cId="2686254699" sldId="261"/>
            <ac:spMk id="37" creationId="{D1F54E7D-3DDB-47BE-BEA3-15D8D6159A39}"/>
          </ac:spMkLst>
        </pc:spChg>
        <pc:spChg chg="add del">
          <ac:chgData name="ABDUL BASIT" userId="bf07a395-0ca9-439e-a6dc-520d7936a629" providerId="ADAL" clId="{5AAC4E14-F912-4D57-A943-9E703CA73B55}" dt="2021-12-05T23:22:17.352" v="51" actId="26606"/>
          <ac:spMkLst>
            <pc:docMk/>
            <pc:sldMk cId="2686254699" sldId="261"/>
            <ac:spMk id="38" creationId="{119A20FF-BF5F-49E1-B7B7-E2CB517A1631}"/>
          </ac:spMkLst>
        </pc:spChg>
        <pc:spChg chg="add del">
          <ac:chgData name="ABDUL BASIT" userId="bf07a395-0ca9-439e-a6dc-520d7936a629" providerId="ADAL" clId="{5AAC4E14-F912-4D57-A943-9E703CA73B55}" dt="2021-12-05T23:22:17.352" v="51" actId="26606"/>
          <ac:spMkLst>
            <pc:docMk/>
            <pc:sldMk cId="2686254699" sldId="261"/>
            <ac:spMk id="39" creationId="{C794632D-8EE8-4C8E-B750-84632AB8A47E}"/>
          </ac:spMkLst>
        </pc:spChg>
        <pc:spChg chg="add del">
          <ac:chgData name="ABDUL BASIT" userId="bf07a395-0ca9-439e-a6dc-520d7936a629" providerId="ADAL" clId="{5AAC4E14-F912-4D57-A943-9E703CA73B55}" dt="2021-12-05T23:22:16.792" v="50" actId="26606"/>
          <ac:spMkLst>
            <pc:docMk/>
            <pc:sldMk cId="2686254699" sldId="261"/>
            <ac:spMk id="44" creationId="{137AAE58-B7D3-483F-829E-637C98F7FD97}"/>
          </ac:spMkLst>
        </pc:spChg>
        <pc:picChg chg="add mod">
          <ac:chgData name="ABDUL BASIT" userId="bf07a395-0ca9-439e-a6dc-520d7936a629" providerId="ADAL" clId="{5AAC4E14-F912-4D57-A943-9E703CA73B55}" dt="2021-12-05T23:22:23.039" v="53" actId="26606"/>
          <ac:picMkLst>
            <pc:docMk/>
            <pc:sldMk cId="2686254699" sldId="261"/>
            <ac:picMk id="5" creationId="{823D30E6-4FBE-4256-858B-B9114F949A91}"/>
          </ac:picMkLst>
        </pc:picChg>
        <pc:picChg chg="add mod">
          <ac:chgData name="ABDUL BASIT" userId="bf07a395-0ca9-439e-a6dc-520d7936a629" providerId="ADAL" clId="{5AAC4E14-F912-4D57-A943-9E703CA73B55}" dt="2021-12-05T23:22:23.039" v="53" actId="26606"/>
          <ac:picMkLst>
            <pc:docMk/>
            <pc:sldMk cId="2686254699" sldId="261"/>
            <ac:picMk id="7" creationId="{9414AD4D-1B32-4D22-9043-F6CC4A3D356B}"/>
          </ac:picMkLst>
        </pc:picChg>
      </pc:sldChg>
      <pc:sldChg chg="addSp delSp modSp mod">
        <pc:chgData name="ABDUL BASIT" userId="bf07a395-0ca9-439e-a6dc-520d7936a629" providerId="ADAL" clId="{5AAC4E14-F912-4D57-A943-9E703CA73B55}" dt="2021-12-05T23:12:02.095" v="9" actId="1076"/>
        <pc:sldMkLst>
          <pc:docMk/>
          <pc:sldMk cId="1983630369" sldId="262"/>
        </pc:sldMkLst>
        <pc:picChg chg="add mod">
          <ac:chgData name="ABDUL BASIT" userId="bf07a395-0ca9-439e-a6dc-520d7936a629" providerId="ADAL" clId="{5AAC4E14-F912-4D57-A943-9E703CA73B55}" dt="2021-12-05T23:11:47.173" v="3" actId="27614"/>
          <ac:picMkLst>
            <pc:docMk/>
            <pc:sldMk cId="1983630369" sldId="262"/>
            <ac:picMk id="4" creationId="{68410955-0D07-4DA6-A864-ACDC7973052E}"/>
          </ac:picMkLst>
        </pc:picChg>
        <pc:picChg chg="add mod">
          <ac:chgData name="ABDUL BASIT" userId="bf07a395-0ca9-439e-a6dc-520d7936a629" providerId="ADAL" clId="{5AAC4E14-F912-4D57-A943-9E703CA73B55}" dt="2021-12-05T23:12:02.095" v="9" actId="1076"/>
          <ac:picMkLst>
            <pc:docMk/>
            <pc:sldMk cId="1983630369" sldId="262"/>
            <ac:picMk id="7" creationId="{1B6503F4-C2E1-4071-AD9B-15C8FC69C294}"/>
          </ac:picMkLst>
        </pc:picChg>
        <pc:picChg chg="del">
          <ac:chgData name="ABDUL BASIT" userId="bf07a395-0ca9-439e-a6dc-520d7936a629" providerId="ADAL" clId="{5AAC4E14-F912-4D57-A943-9E703CA73B55}" dt="2021-12-05T23:11:40.622" v="0" actId="478"/>
          <ac:picMkLst>
            <pc:docMk/>
            <pc:sldMk cId="1983630369" sldId="262"/>
            <ac:picMk id="9" creationId="{75D6ADB0-E2EA-4BE5-A932-03C473E38BAA}"/>
          </ac:picMkLst>
        </pc:picChg>
        <pc:picChg chg="del mod">
          <ac:chgData name="ABDUL BASIT" userId="bf07a395-0ca9-439e-a6dc-520d7936a629" providerId="ADAL" clId="{5AAC4E14-F912-4D57-A943-9E703CA73B55}" dt="2021-12-05T23:11:56.229" v="5" actId="478"/>
          <ac:picMkLst>
            <pc:docMk/>
            <pc:sldMk cId="1983630369" sldId="262"/>
            <ac:picMk id="11" creationId="{D177224F-5A9E-40F6-B2C4-1835CA014548}"/>
          </ac:picMkLst>
        </pc:picChg>
      </pc:sldChg>
      <pc:sldChg chg="addSp delSp modSp mod">
        <pc:chgData name="ABDUL BASIT" userId="bf07a395-0ca9-439e-a6dc-520d7936a629" providerId="ADAL" clId="{5AAC4E14-F912-4D57-A943-9E703CA73B55}" dt="2021-12-05T23:12:52.318" v="21" actId="14100"/>
        <pc:sldMkLst>
          <pc:docMk/>
          <pc:sldMk cId="3786509773" sldId="264"/>
        </pc:sldMkLst>
        <pc:picChg chg="del">
          <ac:chgData name="ABDUL BASIT" userId="bf07a395-0ca9-439e-a6dc-520d7936a629" providerId="ADAL" clId="{5AAC4E14-F912-4D57-A943-9E703CA73B55}" dt="2021-12-05T23:12:30.704" v="10" actId="478"/>
          <ac:picMkLst>
            <pc:docMk/>
            <pc:sldMk cId="3786509773" sldId="264"/>
            <ac:picMk id="4" creationId="{10A25AC4-D9AD-4BB4-9D92-A4B5481382A6}"/>
          </ac:picMkLst>
        </pc:picChg>
        <pc:picChg chg="add mod">
          <ac:chgData name="ABDUL BASIT" userId="bf07a395-0ca9-439e-a6dc-520d7936a629" providerId="ADAL" clId="{5AAC4E14-F912-4D57-A943-9E703CA73B55}" dt="2021-12-05T23:12:52.318" v="21" actId="14100"/>
          <ac:picMkLst>
            <pc:docMk/>
            <pc:sldMk cId="3786509773" sldId="264"/>
            <ac:picMk id="7" creationId="{3964E0EB-9AEE-473E-B1CA-2B5D2A9DA5C3}"/>
          </ac:picMkLst>
        </pc:picChg>
        <pc:picChg chg="del">
          <ac:chgData name="ABDUL BASIT" userId="bf07a395-0ca9-439e-a6dc-520d7936a629" providerId="ADAL" clId="{5AAC4E14-F912-4D57-A943-9E703CA73B55}" dt="2021-12-05T23:12:36.990" v="15" actId="478"/>
          <ac:picMkLst>
            <pc:docMk/>
            <pc:sldMk cId="3786509773" sldId="264"/>
            <ac:picMk id="8" creationId="{98167589-B9FF-44F2-B014-A61D3FFB3FE9}"/>
          </ac:picMkLst>
        </pc:picChg>
        <pc:picChg chg="add mod">
          <ac:chgData name="ABDUL BASIT" userId="bf07a395-0ca9-439e-a6dc-520d7936a629" providerId="ADAL" clId="{5AAC4E14-F912-4D57-A943-9E703CA73B55}" dt="2021-12-05T23:12:49.303" v="20" actId="14100"/>
          <ac:picMkLst>
            <pc:docMk/>
            <pc:sldMk cId="3786509773" sldId="264"/>
            <ac:picMk id="10" creationId="{448081D2-00F4-4F71-957B-82C7F568AC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3F589-5623-46F8-9237-E6930E559A9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2C53E-F3DD-4166-B755-9255A51D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Tic tac toe has 8 possible winning conditions which are shown in the figure to the right,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2C53E-F3DD-4166-B755-9255A51DF6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0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2C53E-F3DD-4166-B755-9255A51DF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97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2C53E-F3DD-4166-B755-9255A51DF6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6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1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4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83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77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95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36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56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8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0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6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1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7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8F23-8E74-441A-9841-A5F3DE25FE9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27773-0432-45B6-AB9D-324215BC7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16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455F78-6F85-45BA-B5E5-FBE21DA490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16015" b="36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56F52-4A17-4C1A-A301-9D1742275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/>
              <a:t>TIC-TAC-TOE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4A508-D6DD-45CA-9B6F-0D8330924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Mazin </a:t>
            </a:r>
            <a:r>
              <a:rPr lang="en-US" dirty="0" err="1"/>
              <a:t>AlRahbi</a:t>
            </a:r>
            <a:endParaRPr lang="en-US" dirty="0"/>
          </a:p>
          <a:p>
            <a:r>
              <a:rPr lang="en-US" dirty="0"/>
              <a:t>Professor:  Dr.  Mirzaei </a:t>
            </a:r>
            <a:r>
              <a:rPr lang="en-US" dirty="0" err="1"/>
              <a:t>Shahnam</a:t>
            </a:r>
            <a:endParaRPr lang="en-US" dirty="0"/>
          </a:p>
          <a:p>
            <a:r>
              <a:rPr lang="en-US" dirty="0"/>
              <a:t>ECE 524</a:t>
            </a:r>
          </a:p>
          <a:p>
            <a:r>
              <a:rPr lang="en-US" dirty="0"/>
              <a:t>California State University Northridge</a:t>
            </a:r>
          </a:p>
        </p:txBody>
      </p:sp>
    </p:spTree>
    <p:extLst>
      <p:ext uri="{BB962C8B-B14F-4D97-AF65-F5344CB8AC3E}">
        <p14:creationId xmlns:p14="http://schemas.microsoft.com/office/powerpoint/2010/main" val="308149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BD7F-E03B-4318-9C48-C9412559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35" y="86308"/>
            <a:ext cx="9025399" cy="65314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Results: player 1 wins case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1BEDC9-A385-4385-B1C8-7BB481B86385}"/>
              </a:ext>
            </a:extLst>
          </p:cNvPr>
          <p:cNvSpPr txBox="1"/>
          <p:nvPr/>
        </p:nvSpPr>
        <p:spPr>
          <a:xfrm>
            <a:off x="362857" y="1088571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Signals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51527-0BB3-4AFF-B41B-4409F2246D49}"/>
              </a:ext>
            </a:extLst>
          </p:cNvPr>
          <p:cNvSpPr txBox="1"/>
          <p:nvPr/>
        </p:nvSpPr>
        <p:spPr>
          <a:xfrm>
            <a:off x="362857" y="4134073"/>
            <a:ext cx="184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Signals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8410955-0D07-4DA6-A864-ACDC79730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54" b="-110"/>
          <a:stretch/>
        </p:blipFill>
        <p:spPr>
          <a:xfrm>
            <a:off x="2140866" y="890205"/>
            <a:ext cx="9545382" cy="1915722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1B6503F4-C2E1-4071-AD9B-15C8FC69C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67" y="2974784"/>
            <a:ext cx="9545382" cy="333421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B38F7F-D4F2-44AB-87AC-11B17C518C9B}"/>
              </a:ext>
            </a:extLst>
          </p:cNvPr>
          <p:cNvCxnSpPr/>
          <p:nvPr/>
        </p:nvCxnSpPr>
        <p:spPr>
          <a:xfrm>
            <a:off x="5299788" y="1847461"/>
            <a:ext cx="0" cy="20993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4A9E0B-318F-448D-B0A7-FDA1F70532E3}"/>
              </a:ext>
            </a:extLst>
          </p:cNvPr>
          <p:cNvCxnSpPr/>
          <p:nvPr/>
        </p:nvCxnSpPr>
        <p:spPr>
          <a:xfrm>
            <a:off x="6205728" y="2734056"/>
            <a:ext cx="0" cy="313639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B13B14-BE30-4453-BC68-7ACD133AC73D}"/>
              </a:ext>
            </a:extLst>
          </p:cNvPr>
          <p:cNvCxnSpPr/>
          <p:nvPr/>
        </p:nvCxnSpPr>
        <p:spPr>
          <a:xfrm>
            <a:off x="7086600" y="1563624"/>
            <a:ext cx="0" cy="186537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BB7033-A33C-4459-9BDC-4C13E7DEC966}"/>
              </a:ext>
            </a:extLst>
          </p:cNvPr>
          <p:cNvCxnSpPr/>
          <p:nvPr/>
        </p:nvCxnSpPr>
        <p:spPr>
          <a:xfrm>
            <a:off x="7982712" y="1709928"/>
            <a:ext cx="0" cy="213055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0067C1-E2EF-4922-8A29-E63D631549BE}"/>
              </a:ext>
            </a:extLst>
          </p:cNvPr>
          <p:cNvCxnSpPr>
            <a:cxnSpLocks/>
          </p:cNvCxnSpPr>
          <p:nvPr/>
        </p:nvCxnSpPr>
        <p:spPr>
          <a:xfrm>
            <a:off x="8887968" y="1993392"/>
            <a:ext cx="0" cy="22951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743FFC-0467-4BA4-9B35-5E0407EEAA75}"/>
              </a:ext>
            </a:extLst>
          </p:cNvPr>
          <p:cNvCxnSpPr/>
          <p:nvPr/>
        </p:nvCxnSpPr>
        <p:spPr>
          <a:xfrm>
            <a:off x="9774936" y="2157984"/>
            <a:ext cx="0" cy="25146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DBDEBE-ED45-4E54-A22D-ABF106D399A5}"/>
              </a:ext>
            </a:extLst>
          </p:cNvPr>
          <p:cNvCxnSpPr/>
          <p:nvPr/>
        </p:nvCxnSpPr>
        <p:spPr>
          <a:xfrm>
            <a:off x="10652760" y="2423160"/>
            <a:ext cx="0" cy="27249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143519A-AD00-4744-A354-EE6CE95CE729}"/>
              </a:ext>
            </a:extLst>
          </p:cNvPr>
          <p:cNvSpPr/>
          <p:nvPr/>
        </p:nvSpPr>
        <p:spPr>
          <a:xfrm>
            <a:off x="10927408" y="5742252"/>
            <a:ext cx="566927" cy="347472"/>
          </a:xfrm>
          <a:prstGeom prst="ellipse">
            <a:avLst/>
          </a:prstGeom>
          <a:noFill/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3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D437-1D4D-4B6D-9EF7-90ABA1A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1 WIN CASE ILLUSTRATION</a:t>
            </a:r>
          </a:p>
        </p:txBody>
      </p:sp>
      <p:pic>
        <p:nvPicPr>
          <p:cNvPr id="5" name="Content Placeholder 4" descr="Shape, icon, arrow&#10;&#10;Description automatically generated">
            <a:extLst>
              <a:ext uri="{FF2B5EF4-FFF2-40B4-BE49-F238E27FC236}">
                <a16:creationId xmlns:a16="http://schemas.microsoft.com/office/drawing/2014/main" id="{06C90143-F909-4070-B31A-12B7A3B76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5"/>
          <a:stretch/>
        </p:blipFill>
        <p:spPr>
          <a:xfrm>
            <a:off x="3835539" y="1785310"/>
            <a:ext cx="4540366" cy="4239155"/>
          </a:xfrm>
        </p:spPr>
      </p:pic>
    </p:spTree>
    <p:extLst>
      <p:ext uri="{BB962C8B-B14F-4D97-AF65-F5344CB8AC3E}">
        <p14:creationId xmlns:p14="http://schemas.microsoft.com/office/powerpoint/2010/main" val="234461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BD7F-E03B-4318-9C48-C9412559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35" y="86308"/>
            <a:ext cx="9979555" cy="65314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Results: ERROR FLAG / RESET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037FB-883B-489B-BF19-B47F4D656AD7}"/>
              </a:ext>
            </a:extLst>
          </p:cNvPr>
          <p:cNvSpPr txBox="1"/>
          <p:nvPr/>
        </p:nvSpPr>
        <p:spPr>
          <a:xfrm>
            <a:off x="362857" y="1613225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Signals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F175D-64EB-4394-AD4A-15B5071A2698}"/>
              </a:ext>
            </a:extLst>
          </p:cNvPr>
          <p:cNvSpPr txBox="1"/>
          <p:nvPr/>
        </p:nvSpPr>
        <p:spPr>
          <a:xfrm>
            <a:off x="362857" y="4658727"/>
            <a:ext cx="184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Signals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64E0EB-9AEE-473E-B1CA-2B5D2A9D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85" y="904161"/>
            <a:ext cx="9643958" cy="1832073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48081D2-00F4-4F71-957B-82C7F568A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85" y="3038168"/>
            <a:ext cx="9643958" cy="330195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6B7D21-1FB8-47A1-A3F5-E34C385D352A}"/>
              </a:ext>
            </a:extLst>
          </p:cNvPr>
          <p:cNvCxnSpPr>
            <a:cxnSpLocks/>
          </p:cNvCxnSpPr>
          <p:nvPr/>
        </p:nvCxnSpPr>
        <p:spPr>
          <a:xfrm>
            <a:off x="4899991" y="2484783"/>
            <a:ext cx="0" cy="295496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09BB16-E9CF-4A34-B9A0-D35879D079B7}"/>
              </a:ext>
            </a:extLst>
          </p:cNvPr>
          <p:cNvCxnSpPr>
            <a:cxnSpLocks/>
          </p:cNvCxnSpPr>
          <p:nvPr/>
        </p:nvCxnSpPr>
        <p:spPr>
          <a:xfrm>
            <a:off x="5764696" y="2484783"/>
            <a:ext cx="0" cy="376672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C0143DA-3255-409C-96E8-AD887F9CDA85}"/>
              </a:ext>
            </a:extLst>
          </p:cNvPr>
          <p:cNvSpPr/>
          <p:nvPr/>
        </p:nvSpPr>
        <p:spPr>
          <a:xfrm>
            <a:off x="5655364" y="5953839"/>
            <a:ext cx="1242389" cy="48701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525D98-CA87-47D0-90E5-68D632F8BB53}"/>
              </a:ext>
            </a:extLst>
          </p:cNvPr>
          <p:cNvCxnSpPr>
            <a:cxnSpLocks/>
          </p:cNvCxnSpPr>
          <p:nvPr/>
        </p:nvCxnSpPr>
        <p:spPr>
          <a:xfrm>
            <a:off x="6619461" y="1613225"/>
            <a:ext cx="0" cy="198474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8F9AB7-AC01-478A-A2D5-C05D90E709F7}"/>
              </a:ext>
            </a:extLst>
          </p:cNvPr>
          <p:cNvCxnSpPr>
            <a:cxnSpLocks/>
          </p:cNvCxnSpPr>
          <p:nvPr/>
        </p:nvCxnSpPr>
        <p:spPr>
          <a:xfrm>
            <a:off x="7484165" y="1797891"/>
            <a:ext cx="0" cy="221751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87C7E8-2E2F-45D7-B05C-CE211C0B3B1E}"/>
              </a:ext>
            </a:extLst>
          </p:cNvPr>
          <p:cNvCxnSpPr>
            <a:cxnSpLocks/>
          </p:cNvCxnSpPr>
          <p:nvPr/>
        </p:nvCxnSpPr>
        <p:spPr>
          <a:xfrm>
            <a:off x="9339155" y="1409660"/>
            <a:ext cx="0" cy="260574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0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E56E-451B-4640-8135-F065E38F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16E8-3F02-49F5-83BC-3B05877AF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Thinking from the point-of-view of the user</a:t>
            </a:r>
          </a:p>
          <a:p>
            <a:endParaRPr lang="en-US" sz="2800" dirty="0"/>
          </a:p>
          <a:p>
            <a:r>
              <a:rPr lang="en-US" sz="2800" dirty="0"/>
              <a:t>Usage of </a:t>
            </a:r>
            <a:r>
              <a:rPr lang="en-US" sz="2800" dirty="0" err="1"/>
              <a:t>casez</a:t>
            </a:r>
            <a:r>
              <a:rPr lang="en-US" sz="2800" dirty="0"/>
              <a:t> structure for specialized condition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167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1D9673-7C0A-4195-A644-C2C200D04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62560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B421-A815-4263-A3A0-B94895D6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sz="4800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54B5-A7A4-40C2-B397-B18117752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767477" cy="369513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Finite State Machine</a:t>
            </a:r>
          </a:p>
          <a:p>
            <a:r>
              <a:rPr lang="en-US" sz="2400" dirty="0"/>
              <a:t>Winning conditions</a:t>
            </a:r>
          </a:p>
          <a:p>
            <a:r>
              <a:rPr lang="en-US" sz="2400" dirty="0"/>
              <a:t>FPGA Utilization</a:t>
            </a:r>
          </a:p>
          <a:p>
            <a:r>
              <a:rPr lang="en-US" sz="2400" dirty="0"/>
              <a:t>Results</a:t>
            </a:r>
          </a:p>
          <a:p>
            <a:r>
              <a:rPr lang="en-US" sz="2400" dirty="0"/>
              <a:t>Challenges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B4D6ED4-0A31-4F08-B260-B629D801792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47" y="1730140"/>
            <a:ext cx="3397720" cy="33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B2191-13F1-407C-B23D-770F78F7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829539"/>
            <a:ext cx="2805410" cy="4616450"/>
          </a:xfrm>
        </p:spPr>
        <p:txBody>
          <a:bodyPr>
            <a:normAutofit/>
          </a:bodyPr>
          <a:lstStyle/>
          <a:p>
            <a:r>
              <a:rPr lang="en-US" sz="3200" dirty="0"/>
              <a:t>What is tic tac toe?</a:t>
            </a:r>
            <a:endParaRPr lang="en-US" sz="2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0D38-D087-4306-846B-3E917769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US" dirty="0"/>
              <a:t>Played by two people.</a:t>
            </a:r>
          </a:p>
          <a:p>
            <a:endParaRPr lang="en-US" dirty="0"/>
          </a:p>
          <a:p>
            <a:r>
              <a:rPr lang="en-US" dirty="0">
                <a:effectLst/>
              </a:rPr>
              <a:t>three-by-three, two-dimensional grid.</a:t>
            </a:r>
            <a:endParaRPr lang="en-US" dirty="0"/>
          </a:p>
          <a:p>
            <a:endParaRPr lang="en-US" dirty="0"/>
          </a:p>
          <a:p>
            <a:r>
              <a:rPr lang="en-US" dirty="0">
                <a:effectLst/>
              </a:rPr>
              <a:t>Three marks on a row either in a horizontal, vertical, or diagonal direction.</a:t>
            </a:r>
          </a:p>
        </p:txBody>
      </p:sp>
    </p:spTree>
    <p:extLst>
      <p:ext uri="{BB962C8B-B14F-4D97-AF65-F5344CB8AC3E}">
        <p14:creationId xmlns:p14="http://schemas.microsoft.com/office/powerpoint/2010/main" val="76119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B2191-13F1-407C-B23D-770F78F7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sz="2900" dirty="0"/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0D38-D087-4306-846B-3E917769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US" dirty="0"/>
              <a:t>Implements a tic-tac-toe game on FPGA using Verilog</a:t>
            </a:r>
          </a:p>
          <a:p>
            <a:r>
              <a:rPr lang="en-US" dirty="0"/>
              <a:t>Use buttons to take input from the user</a:t>
            </a:r>
          </a:p>
          <a:p>
            <a:r>
              <a:rPr lang="en-US" dirty="0"/>
              <a:t>Use LEDs to represent the choice of the users.</a:t>
            </a:r>
          </a:p>
          <a:p>
            <a:r>
              <a:rPr lang="en-US" dirty="0"/>
              <a:t>Internal state machine to check input and declare result</a:t>
            </a:r>
          </a:p>
          <a:p>
            <a:r>
              <a:rPr lang="en-US" dirty="0"/>
              <a:t>Reset the game anytime.</a:t>
            </a:r>
          </a:p>
        </p:txBody>
      </p:sp>
    </p:spTree>
    <p:extLst>
      <p:ext uri="{BB962C8B-B14F-4D97-AF65-F5344CB8AC3E}">
        <p14:creationId xmlns:p14="http://schemas.microsoft.com/office/powerpoint/2010/main" val="149672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0068-BE43-453E-B8D0-F98610A5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9200-E237-4DD2-84A0-59D5AF33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self-contained tic-tac-toe game</a:t>
            </a:r>
          </a:p>
          <a:p>
            <a:r>
              <a:rPr lang="en-US" dirty="0"/>
              <a:t>Game should be playable between two users</a:t>
            </a:r>
          </a:p>
          <a:p>
            <a:r>
              <a:rPr lang="en-US" dirty="0"/>
              <a:t>Should have following mechanisms:</a:t>
            </a:r>
          </a:p>
          <a:p>
            <a:pPr lvl="1"/>
            <a:r>
              <a:rPr lang="en-US" dirty="0">
                <a:solidFill>
                  <a:srgbClr val="9EC544"/>
                </a:solidFill>
              </a:rPr>
              <a:t>Error Checking</a:t>
            </a:r>
          </a:p>
          <a:p>
            <a:pPr lvl="1"/>
            <a:r>
              <a:rPr lang="en-US" dirty="0">
                <a:solidFill>
                  <a:srgbClr val="9EC544"/>
                </a:solidFill>
              </a:rPr>
              <a:t>Button to reset game at any point</a:t>
            </a:r>
          </a:p>
          <a:p>
            <a:pPr lvl="1"/>
            <a:r>
              <a:rPr lang="en-US" dirty="0">
                <a:solidFill>
                  <a:srgbClr val="9EC544"/>
                </a:solidFill>
              </a:rPr>
              <a:t>Validation of turns against winning combinations</a:t>
            </a:r>
          </a:p>
          <a:p>
            <a:pPr lvl="1"/>
            <a:r>
              <a:rPr lang="en-US" dirty="0">
                <a:solidFill>
                  <a:srgbClr val="9EC544"/>
                </a:solidFill>
              </a:rPr>
              <a:t>Indication of current turn</a:t>
            </a:r>
          </a:p>
          <a:p>
            <a:pPr lvl="1"/>
            <a:r>
              <a:rPr lang="en-US" dirty="0">
                <a:solidFill>
                  <a:srgbClr val="9EC544"/>
                </a:solidFill>
              </a:rPr>
              <a:t>Indication of winner</a:t>
            </a:r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F85D3ECD-0F6C-4EE1-9964-FDAF72E3C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614" y="1697928"/>
            <a:ext cx="4093272" cy="40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E18A-F650-41AD-9F28-32E5BD03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7154"/>
            <a:ext cx="10353761" cy="78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Finite State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74C0A-4B2C-47A1-8C96-591A63116397}"/>
              </a:ext>
            </a:extLst>
          </p:cNvPr>
          <p:cNvSpPr/>
          <p:nvPr/>
        </p:nvSpPr>
        <p:spPr>
          <a:xfrm>
            <a:off x="638629" y="855081"/>
            <a:ext cx="1609895" cy="91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Wait for start_game signal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7C53F4-2D74-4215-BA38-CFFF711D8C6E}"/>
              </a:ext>
            </a:extLst>
          </p:cNvPr>
          <p:cNvSpPr/>
          <p:nvPr/>
        </p:nvSpPr>
        <p:spPr>
          <a:xfrm>
            <a:off x="2248524" y="1845522"/>
            <a:ext cx="1813809" cy="91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PLAYER_TURN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Validate input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96ED9-EA40-4698-BE04-D7D5FB51D64A}"/>
              </a:ext>
            </a:extLst>
          </p:cNvPr>
          <p:cNvSpPr/>
          <p:nvPr/>
        </p:nvSpPr>
        <p:spPr>
          <a:xfrm>
            <a:off x="4062333" y="2835963"/>
            <a:ext cx="1813809" cy="91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ASSERT_LED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Toggle turn signal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Assert relevant LED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539835-CDE5-4242-8911-42AC74E246E7}"/>
              </a:ext>
            </a:extLst>
          </p:cNvPr>
          <p:cNvSpPr/>
          <p:nvPr/>
        </p:nvSpPr>
        <p:spPr>
          <a:xfrm>
            <a:off x="5876142" y="3826404"/>
            <a:ext cx="1813809" cy="91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ASSERT_ERR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Maintain turn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Assert Error signal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93D9F-27E5-482A-B96F-1391827A2C8C}"/>
              </a:ext>
            </a:extLst>
          </p:cNvPr>
          <p:cNvSpPr/>
          <p:nvPr/>
        </p:nvSpPr>
        <p:spPr>
          <a:xfrm>
            <a:off x="7689951" y="4816845"/>
            <a:ext cx="2143597" cy="91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CHECK_WINNER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Check context against winning combinations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A732A9-5269-4C64-813D-4E7532746264}"/>
              </a:ext>
            </a:extLst>
          </p:cNvPr>
          <p:cNvSpPr/>
          <p:nvPr/>
        </p:nvSpPr>
        <p:spPr>
          <a:xfrm>
            <a:off x="9833548" y="5807287"/>
            <a:ext cx="2143597" cy="91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DEC_WINNER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Assert relevant winner signal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37475E-0401-4CBC-A2B9-173F82D99A79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2248524" y="1311961"/>
            <a:ext cx="906905" cy="53356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2F7320-EC26-45C8-BEB1-F221C627C395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4062333" y="2302402"/>
            <a:ext cx="906905" cy="53356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64E161-4503-4D46-81F7-95BB94E05E16}"/>
              </a:ext>
            </a:extLst>
          </p:cNvPr>
          <p:cNvCxnSpPr>
            <a:stCxn id="8" idx="3"/>
            <a:endCxn id="10" idx="0"/>
          </p:cNvCxnSpPr>
          <p:nvPr/>
        </p:nvCxnSpPr>
        <p:spPr>
          <a:xfrm>
            <a:off x="5876142" y="3292843"/>
            <a:ext cx="2885608" cy="15240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30F79DB-1E68-4831-AD23-E34A49ED4324}"/>
              </a:ext>
            </a:extLst>
          </p:cNvPr>
          <p:cNvCxnSpPr>
            <a:stCxn id="9" idx="2"/>
            <a:endCxn id="7" idx="2"/>
          </p:cNvCxnSpPr>
          <p:nvPr/>
        </p:nvCxnSpPr>
        <p:spPr>
          <a:xfrm rot="5400000" flipH="1">
            <a:off x="3978797" y="1935914"/>
            <a:ext cx="1980882" cy="3627618"/>
          </a:xfrm>
          <a:prstGeom prst="bentConnector3">
            <a:avLst>
              <a:gd name="adj1" fmla="val -1154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3AE08D0-7E33-4E78-A0B9-F22529253605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9833548" y="5273725"/>
            <a:ext cx="1071799" cy="5335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07D6A77-059B-4B2C-9975-EFA2784E62B4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 flipH="1">
            <a:off x="5576931" y="2545787"/>
            <a:ext cx="763317" cy="5606321"/>
          </a:xfrm>
          <a:prstGeom prst="bentConnector4">
            <a:avLst>
              <a:gd name="adj1" fmla="val -29948"/>
              <a:gd name="adj2" fmla="val 9999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FFE8F17-F4C2-4952-846B-2CB0D02535E5}"/>
              </a:ext>
            </a:extLst>
          </p:cNvPr>
          <p:cNvCxnSpPr>
            <a:cxnSpLocks/>
            <a:stCxn id="11" idx="1"/>
            <a:endCxn id="5" idx="1"/>
          </p:cNvCxnSpPr>
          <p:nvPr/>
        </p:nvCxnSpPr>
        <p:spPr>
          <a:xfrm rot="10800000">
            <a:off x="638630" y="1311961"/>
            <a:ext cx="9194919" cy="4952206"/>
          </a:xfrm>
          <a:prstGeom prst="bentConnector3">
            <a:avLst>
              <a:gd name="adj1" fmla="val 1024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9B4E5B0-B6EF-4CF0-AF53-090811677DD9}"/>
              </a:ext>
            </a:extLst>
          </p:cNvPr>
          <p:cNvCxnSpPr>
            <a:endCxn id="9" idx="1"/>
          </p:cNvCxnSpPr>
          <p:nvPr/>
        </p:nvCxnSpPr>
        <p:spPr>
          <a:xfrm>
            <a:off x="3643086" y="2759282"/>
            <a:ext cx="2233056" cy="1524002"/>
          </a:xfrm>
          <a:prstGeom prst="bentConnector3">
            <a:avLst>
              <a:gd name="adj1" fmla="val 6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U-Turn 101">
            <a:extLst>
              <a:ext uri="{FF2B5EF4-FFF2-40B4-BE49-F238E27FC236}">
                <a16:creationId xmlns:a16="http://schemas.microsoft.com/office/drawing/2014/main" id="{72EBA325-46C0-4946-903F-30A52126D6D9}"/>
              </a:ext>
            </a:extLst>
          </p:cNvPr>
          <p:cNvSpPr/>
          <p:nvPr/>
        </p:nvSpPr>
        <p:spPr>
          <a:xfrm rot="16200000">
            <a:off x="1618229" y="1894448"/>
            <a:ext cx="533560" cy="689429"/>
          </a:xfrm>
          <a:prstGeom prst="uturnArrow">
            <a:avLst>
              <a:gd name="adj1" fmla="val 7609"/>
              <a:gd name="adj2" fmla="val 25000"/>
              <a:gd name="adj3" fmla="val 21670"/>
              <a:gd name="adj4" fmla="val 55435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Arrow: U-Turn 103">
            <a:extLst>
              <a:ext uri="{FF2B5EF4-FFF2-40B4-BE49-F238E27FC236}">
                <a16:creationId xmlns:a16="http://schemas.microsoft.com/office/drawing/2014/main" id="{C0141BA8-1E35-4937-804B-EB628F69D9BF}"/>
              </a:ext>
            </a:extLst>
          </p:cNvPr>
          <p:cNvSpPr/>
          <p:nvPr/>
        </p:nvSpPr>
        <p:spPr>
          <a:xfrm rot="10800000">
            <a:off x="2243600" y="2759102"/>
            <a:ext cx="533560" cy="689429"/>
          </a:xfrm>
          <a:prstGeom prst="uturnArrow">
            <a:avLst>
              <a:gd name="adj1" fmla="val 7609"/>
              <a:gd name="adj2" fmla="val 25000"/>
              <a:gd name="adj3" fmla="val 21670"/>
              <a:gd name="adj4" fmla="val 55435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119D3EA-6026-46D2-B49E-2EE5BFE126FA}"/>
              </a:ext>
            </a:extLst>
          </p:cNvPr>
          <p:cNvSpPr txBox="1"/>
          <p:nvPr/>
        </p:nvSpPr>
        <p:spPr>
          <a:xfrm>
            <a:off x="2181778" y="1022361"/>
            <a:ext cx="1132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start new game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6381B4-7E35-402F-B1D5-27E5E3141D14}"/>
              </a:ext>
            </a:extLst>
          </p:cNvPr>
          <p:cNvSpPr txBox="1"/>
          <p:nvPr/>
        </p:nvSpPr>
        <p:spPr>
          <a:xfrm>
            <a:off x="2014510" y="3395634"/>
            <a:ext cx="1132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start new game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9E422D8-F94F-4A77-A1AE-0B5896AACF78}"/>
              </a:ext>
            </a:extLst>
          </p:cNvPr>
          <p:cNvSpPr txBox="1"/>
          <p:nvPr/>
        </p:nvSpPr>
        <p:spPr>
          <a:xfrm>
            <a:off x="3982624" y="2024740"/>
            <a:ext cx="1132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validation passed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E6F5BE-2834-4920-9CFD-E78369815EB4}"/>
              </a:ext>
            </a:extLst>
          </p:cNvPr>
          <p:cNvSpPr txBox="1"/>
          <p:nvPr/>
        </p:nvSpPr>
        <p:spPr>
          <a:xfrm>
            <a:off x="4062333" y="4022038"/>
            <a:ext cx="1132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validation failed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89CF63-591B-4ADD-A588-442A6854DB27}"/>
              </a:ext>
            </a:extLst>
          </p:cNvPr>
          <p:cNvSpPr txBox="1"/>
          <p:nvPr/>
        </p:nvSpPr>
        <p:spPr>
          <a:xfrm>
            <a:off x="6295389" y="3025170"/>
            <a:ext cx="155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Proceed to check winner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63CA64E-1EDC-4E9E-B0DF-FA184990A4DD}"/>
              </a:ext>
            </a:extLst>
          </p:cNvPr>
          <p:cNvSpPr txBox="1"/>
          <p:nvPr/>
        </p:nvSpPr>
        <p:spPr>
          <a:xfrm>
            <a:off x="9708571" y="4985207"/>
            <a:ext cx="1332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Winner detected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BDAA1AE-AC50-47AD-98C9-7F284F3FAB11}"/>
              </a:ext>
            </a:extLst>
          </p:cNvPr>
          <p:cNvSpPr txBox="1"/>
          <p:nvPr/>
        </p:nvSpPr>
        <p:spPr>
          <a:xfrm>
            <a:off x="874033" y="5992197"/>
            <a:ext cx="1782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Proceed to wait for new game to start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7D325F9-8077-4F4C-818D-B4D67DCA5A61}"/>
              </a:ext>
            </a:extLst>
          </p:cNvPr>
          <p:cNvSpPr txBox="1"/>
          <p:nvPr/>
        </p:nvSpPr>
        <p:spPr>
          <a:xfrm>
            <a:off x="4216631" y="4687012"/>
            <a:ext cx="155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Proceed to wait for user input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77CF6E-5D26-4217-8A07-68B6103E7321}"/>
              </a:ext>
            </a:extLst>
          </p:cNvPr>
          <p:cNvSpPr txBox="1"/>
          <p:nvPr/>
        </p:nvSpPr>
        <p:spPr>
          <a:xfrm>
            <a:off x="1420303" y="2503512"/>
            <a:ext cx="837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wait for user input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1616F5-4DA8-4399-86EE-95B3AE41D1D6}"/>
              </a:ext>
            </a:extLst>
          </p:cNvPr>
          <p:cNvSpPr txBox="1"/>
          <p:nvPr/>
        </p:nvSpPr>
        <p:spPr>
          <a:xfrm>
            <a:off x="5938688" y="5691652"/>
            <a:ext cx="1332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 winner detected</a:t>
            </a:r>
          </a:p>
        </p:txBody>
      </p:sp>
    </p:spTree>
    <p:extLst>
      <p:ext uri="{BB962C8B-B14F-4D97-AF65-F5344CB8AC3E}">
        <p14:creationId xmlns:p14="http://schemas.microsoft.com/office/powerpoint/2010/main" val="82836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246E-6889-4254-ADE2-B9B6A68D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Winning conditions</a:t>
            </a:r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8E892B66-1664-4958-BC49-A0203FD4F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27" y="1935921"/>
            <a:ext cx="4529044" cy="3695700"/>
          </a:xfrm>
        </p:spPr>
      </p:pic>
      <p:pic>
        <p:nvPicPr>
          <p:cNvPr id="9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C05E26D0-0857-463D-A3B8-EDDFBCCD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5" y="2979446"/>
            <a:ext cx="5264645" cy="13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FE86-4314-452D-B230-08595CC2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FPGA Utilization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7D3291-A362-4BDB-8C2B-ED8A613ED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23D30E6-4FBE-4256-858B-B9114F949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10" y="1880172"/>
            <a:ext cx="4877357" cy="10974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A4A5F8-84E6-4261-8CA3-360164B16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414AD4D-1B32-4D22-9043-F6CC4A3D35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34" y="1308700"/>
            <a:ext cx="4873752" cy="22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5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D670A9-D3F9-453D-882C-BF9084779ECF}"/>
              </a:ext>
            </a:extLst>
          </p:cNvPr>
          <p:cNvSpPr txBox="1">
            <a:spLocks/>
          </p:cNvSpPr>
          <p:nvPr/>
        </p:nvSpPr>
        <p:spPr>
          <a:xfrm>
            <a:off x="657225" y="4537711"/>
            <a:ext cx="10844965" cy="106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Synthesized Schematic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05904025-0639-46AD-A350-0B8C77A18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49" y="502564"/>
            <a:ext cx="8007301" cy="39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1082</TotalTime>
  <Words>297</Words>
  <Application>Microsoft Office PowerPoint</Application>
  <PresentationFormat>Widescreen</PresentationFormat>
  <Paragraphs>86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Damask</vt:lpstr>
      <vt:lpstr>TIC-TAC-TOE</vt:lpstr>
      <vt:lpstr>Contents</vt:lpstr>
      <vt:lpstr>What is tic tac toe?</vt:lpstr>
      <vt:lpstr>Introduction</vt:lpstr>
      <vt:lpstr>Problem Statement</vt:lpstr>
      <vt:lpstr>Finite State Machine</vt:lpstr>
      <vt:lpstr>Winning conditions</vt:lpstr>
      <vt:lpstr>FPGA Utilization</vt:lpstr>
      <vt:lpstr>PowerPoint Presentation</vt:lpstr>
      <vt:lpstr>Results: player 1 wins case</vt:lpstr>
      <vt:lpstr>PLAYER 1 WIN CASE ILLUSTRATION</vt:lpstr>
      <vt:lpstr>Results: ERROR FLAG / RESET</vt:lpstr>
      <vt:lpstr>Challenges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/>
  <cp:lastModifiedBy>AlRahbi, Mazin Salim Khalfan</cp:lastModifiedBy>
  <cp:revision>33</cp:revision>
  <dcterms:created xsi:type="dcterms:W3CDTF">2021-12-05T13:00:29Z</dcterms:created>
  <dcterms:modified xsi:type="dcterms:W3CDTF">2021-12-09T00:33:41Z</dcterms:modified>
</cp:coreProperties>
</file>