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3" r:id="rId4"/>
    <p:sldId id="260" r:id="rId5"/>
    <p:sldId id="259" r:id="rId6"/>
    <p:sldId id="262" r:id="rId7"/>
    <p:sldId id="257" r:id="rId8"/>
    <p:sldId id="258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8"/>
    <p:restoredTop sz="97030"/>
  </p:normalViewPr>
  <p:slideViewPr>
    <p:cSldViewPr snapToGrid="0" snapToObjects="1">
      <p:cViewPr varScale="1">
        <p:scale>
          <a:sx n="110" d="100"/>
          <a:sy n="110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8F46-B67B-6A4A-9144-2180AD78A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732BF-DFEF-D146-90EF-54E519420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03D3-5FC6-EF4F-B558-BC6C7273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A833-BB39-1742-98EB-7230E79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EBCCF-6CA4-1546-A13E-8A00311C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8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A42B-2F30-6343-9864-5F079FB2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F6B71-2843-2140-A2C1-B8A20E8A0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2B86E-A90B-1C42-9F57-092532D9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2005-C14B-DC4E-A205-B211F4A9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BF35-3B1C-FE45-8696-6D531AB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9989F-3A4C-DF4E-A76E-59B6A4717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FD144-FE78-7946-A61D-3EADA2038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4E82-EFD5-314F-B654-B6A64B7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CE8D-4FED-8640-ABC7-BCD68D79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51C9-2C7C-EA4E-96BB-D5B7C5B6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A927-775F-F744-9E10-16C9F9F7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B1A7-DE35-7A43-A3BC-1E3B744E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D16B-9939-D845-8019-FDD31B84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1D5F-45F3-364C-8D52-B1207F77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CD510-4AAC-6E40-BA6B-079F9ABB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9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49BC-4BBC-AC40-BA67-9C90A75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5395-2201-4844-8B04-A6E39B10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D431-7A4D-9D4F-955E-D1B15B3B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005A-3AE0-DF47-89C6-A8700CA2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7B46-88D8-6D4E-9F27-F30F21D0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6EA3-69F1-BE45-AAE0-37808D96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B7A31-7AA2-B041-82A9-F856BD51E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FEFD-C144-6E48-8531-F82C677A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AAC94-BE3C-E846-8A89-73336D9B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C1CE8-97B2-C348-A49A-8ABB998A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6ABA1-3371-D742-B2B6-4FA2FFDB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E360-39F2-E74E-B959-D795818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6A9ED-131B-724C-9DA6-8EFBF10C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355F4-7841-3D48-BFD7-7AD9BC5C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EBB9B-9439-3046-B7C0-753CBF437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BD0CB-90D5-FF4D-8AB8-CB14195A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E4076-E86E-F744-8DB7-9781F154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263B1-1CD0-AD4D-B1E9-E22E7455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E4445-1537-6146-BAA4-5EB783F3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23D5-DBF5-2249-B22B-9052C143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FB519-0CD2-C84E-9CD8-2F321E7D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750D4-8581-DA4B-B143-2F12FBF1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971AC-D74C-A143-8AD4-4E6800F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695D9-51DE-124E-B959-37E23560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AE089-979D-5B4E-8757-8EA31930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8CFE-A547-DB4D-98F9-274BCB24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5536-3900-144A-ADB1-6968FD92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5357-5508-3649-8FE6-8B2395D33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6CCF2-3059-CA4C-B251-8BC72BDFC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7752-2516-C548-8A46-33769C4D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F2EE-C6D9-414A-A4A9-E3486001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BAE4-B5DF-694E-810D-9EE507EC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B8E6-6A77-C347-929A-479CAA8D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C9596-9824-B643-9CA5-66AF3E77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B0009-B4B2-F14A-B030-A10E2BF2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E460-25BC-4548-862F-C9679BA1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97C0-8062-2D42-B7B1-3E5B8F59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9B4B0-B756-B64E-81EC-E9CB9597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CC8BE-961A-C94D-9DE7-7653298D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2D905-0ECC-7D4F-B1C9-7292C2332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3DDD-AE3C-DA46-BB9C-99EA5B8FE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9F10-DD6B-1B47-B860-3E3BDFFCC641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4E8B-24A5-174A-AEA1-EAB3856F6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3AF6-CA21-0840-9C39-DCFC9536A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F24B-0138-F145-B434-C4291600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08B0-FE17-9942-845E-5D90C83C6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GOES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4E574-8DEF-1744-9417-159B5F7BA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C7B9077-C8F8-1346-B93B-17088907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44" y="2361234"/>
            <a:ext cx="5810685" cy="4150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14BD6-FB44-D042-9CBF-77FA37890FBA}"/>
              </a:ext>
            </a:extLst>
          </p:cNvPr>
          <p:cNvSpPr txBox="1"/>
          <p:nvPr/>
        </p:nvSpPr>
        <p:spPr>
          <a:xfrm>
            <a:off x="3352800" y="451413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2019 Combined Coverage</a:t>
            </a: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B08E3086-3D19-9941-8EAF-3055BC60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1" y="2361233"/>
            <a:ext cx="5810686" cy="41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7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2C47CA0D-D4DC-CE49-8879-4768E1EB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" y="2361233"/>
            <a:ext cx="5810686" cy="4150490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B0668FAE-F10B-2546-AAC2-912B118E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42" y="2361233"/>
            <a:ext cx="5810687" cy="4150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236FFF-B8A4-8547-818F-1FDF3D8D2942}"/>
              </a:ext>
            </a:extLst>
          </p:cNvPr>
          <p:cNvSpPr txBox="1"/>
          <p:nvPr/>
        </p:nvSpPr>
        <p:spPr>
          <a:xfrm>
            <a:off x="3352800" y="451413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2021 Combined Coverage</a:t>
            </a:r>
          </a:p>
        </p:txBody>
      </p:sp>
    </p:spTree>
    <p:extLst>
      <p:ext uri="{BB962C8B-B14F-4D97-AF65-F5344CB8AC3E}">
        <p14:creationId xmlns:p14="http://schemas.microsoft.com/office/powerpoint/2010/main" val="54319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5589-9869-E44E-BC1E-A36B5FB0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4B62-891A-134E-8F1E-37CD8A02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2019, the combined ranges of GOES-16/17 cover the entire CONUS when DQF &gt;= 2.</a:t>
            </a:r>
          </a:p>
          <a:p>
            <a:r>
              <a:rPr lang="en-US" dirty="0"/>
              <a:t>When DQF &lt; 2, no data is available for eastern Montana or western North Dakota.</a:t>
            </a:r>
          </a:p>
          <a:p>
            <a:r>
              <a:rPr lang="en-US" dirty="0"/>
              <a:t>Scans from 2019 (up to what date?) with DQF &lt; 2 have no data for many of the western states.</a:t>
            </a:r>
          </a:p>
        </p:txBody>
      </p:sp>
    </p:spTree>
    <p:extLst>
      <p:ext uri="{BB962C8B-B14F-4D97-AF65-F5344CB8AC3E}">
        <p14:creationId xmlns:p14="http://schemas.microsoft.com/office/powerpoint/2010/main" val="15971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6CC4-D0F3-7045-8128-F5582B58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GOES Position and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342F-2D83-C24D-98C3-871C37DC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7"/>
            <a:ext cx="10515600" cy="1681250"/>
          </a:xfrm>
        </p:spPr>
        <p:txBody>
          <a:bodyPr/>
          <a:lstStyle/>
          <a:p>
            <a:r>
              <a:rPr lang="en-US" dirty="0"/>
              <a:t>The GOES satellites are geostationary over the equator</a:t>
            </a:r>
          </a:p>
          <a:p>
            <a:r>
              <a:rPr lang="en-US" dirty="0"/>
              <a:t>GOES-16 (East) is located at 75.2°W and GOES-17 (West) at 137.2°W</a:t>
            </a:r>
          </a:p>
          <a:p>
            <a:r>
              <a:rPr lang="en-US" dirty="0"/>
              <a:t>How much of the US is covered by their scanners?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FB32AD-E1FB-6B48-9E8F-A39B702D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05" y="3429000"/>
            <a:ext cx="6491190" cy="32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044F-9E27-EF45-903E-04AA03F9B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A7263-21E6-FB4A-8D67-F519FAAE9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(2019-10-27 17:00 UTC)</a:t>
            </a:r>
          </a:p>
        </p:txBody>
      </p:sp>
    </p:spTree>
    <p:extLst>
      <p:ext uri="{BB962C8B-B14F-4D97-AF65-F5344CB8AC3E}">
        <p14:creationId xmlns:p14="http://schemas.microsoft.com/office/powerpoint/2010/main" val="199251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10E9DC5-66E0-3F4D-AA82-192BD593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54" y="401293"/>
            <a:ext cx="4534524" cy="3459099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C4A18E1F-9087-3949-9DC4-1C1C5C3B8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75" y="401294"/>
            <a:ext cx="4534525" cy="3459100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C94A82D6-7342-0446-8500-2F18A124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53" y="3536710"/>
            <a:ext cx="4534525" cy="3459099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7F828957-3D35-1945-9521-F7CE55557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215" y="3536710"/>
            <a:ext cx="4534525" cy="3459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92903-6571-5F46-8BF4-6B95E86DD360}"/>
              </a:ext>
            </a:extLst>
          </p:cNvPr>
          <p:cNvSpPr txBox="1"/>
          <p:nvPr/>
        </p:nvSpPr>
        <p:spPr>
          <a:xfrm>
            <a:off x="2328553" y="68536"/>
            <a:ext cx="753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GOES-16 coverage (2019-10-27 10:00 PDT)</a:t>
            </a:r>
          </a:p>
        </p:txBody>
      </p:sp>
    </p:spTree>
    <p:extLst>
      <p:ext uri="{BB962C8B-B14F-4D97-AF65-F5344CB8AC3E}">
        <p14:creationId xmlns:p14="http://schemas.microsoft.com/office/powerpoint/2010/main" val="276279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42542034-2AC2-4348-9690-29A2D7A9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24" y="339469"/>
            <a:ext cx="4705293" cy="3589368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C9A9BCB4-57B8-7C46-B5AA-42D2FE6E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85" y="339469"/>
            <a:ext cx="4705294" cy="3589368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E15BC1BD-2016-5B45-A716-00B99FF32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23" y="3429000"/>
            <a:ext cx="4705294" cy="3589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492C6-4938-214E-9FAB-515C739BBBA8}"/>
              </a:ext>
            </a:extLst>
          </p:cNvPr>
          <p:cNvSpPr txBox="1"/>
          <p:nvPr/>
        </p:nvSpPr>
        <p:spPr>
          <a:xfrm>
            <a:off x="2328553" y="68536"/>
            <a:ext cx="753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GOES-17 coverage (2019-10-27 10:00 PDT)</a:t>
            </a:r>
          </a:p>
        </p:txBody>
      </p: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3F87C829-9425-FE4B-9753-D80AC831F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785" y="3429000"/>
            <a:ext cx="4705294" cy="358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10F1-94A0-304E-AD3A-3B581678A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2021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8605-7879-2348-B09B-FEDA893B2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(2021-05-12 16:00 UTC)</a:t>
            </a:r>
          </a:p>
        </p:txBody>
      </p:sp>
    </p:spTree>
    <p:extLst>
      <p:ext uri="{BB962C8B-B14F-4D97-AF65-F5344CB8AC3E}">
        <p14:creationId xmlns:p14="http://schemas.microsoft.com/office/powerpoint/2010/main" val="133501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777BC88-FCE0-CE44-9F12-F51EB33A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4" y="213757"/>
            <a:ext cx="4751488" cy="3624606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BC472371-DD4D-B642-83A9-90BF1A62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61" y="213756"/>
            <a:ext cx="4944411" cy="3771775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87D2489C-057B-5147-BF6A-08051B797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12" y="3447149"/>
            <a:ext cx="4751488" cy="3624607"/>
          </a:xfrm>
          <a:prstGeom prst="rect">
            <a:avLst/>
          </a:prstGeom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6A8EBFF7-0335-3E48-A5F0-3443D9C70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559" y="3357509"/>
            <a:ext cx="4868997" cy="3714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D1EF37-E008-C644-ADC3-B55DC2B1840B}"/>
              </a:ext>
            </a:extLst>
          </p:cNvPr>
          <p:cNvSpPr txBox="1"/>
          <p:nvPr/>
        </p:nvSpPr>
        <p:spPr>
          <a:xfrm>
            <a:off x="2328553" y="68536"/>
            <a:ext cx="753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GOES-16 coverage (2021-05-12 09:00 CDT)</a:t>
            </a:r>
          </a:p>
        </p:txBody>
      </p:sp>
    </p:spTree>
    <p:extLst>
      <p:ext uri="{BB962C8B-B14F-4D97-AF65-F5344CB8AC3E}">
        <p14:creationId xmlns:p14="http://schemas.microsoft.com/office/powerpoint/2010/main" val="56985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D48722C-B262-2D41-8379-7EEC7DD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24" y="273132"/>
            <a:ext cx="4705293" cy="3589368"/>
          </a:xfrm>
          <a:prstGeom prst="rect">
            <a:avLst/>
          </a:prstGeom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994A9507-F4B1-954D-981B-572473C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88" y="276152"/>
            <a:ext cx="4705293" cy="3589368"/>
          </a:xfrm>
          <a:prstGeom prst="rect">
            <a:avLst/>
          </a:prstGeom>
        </p:spPr>
      </p:pic>
      <p:pic>
        <p:nvPicPr>
          <p:cNvPr id="16" name="Picture 15" descr="Diagram, map&#10;&#10;Description automatically generated">
            <a:extLst>
              <a:ext uri="{FF2B5EF4-FFF2-40B4-BE49-F238E27FC236}">
                <a16:creationId xmlns:a16="http://schemas.microsoft.com/office/drawing/2014/main" id="{CD7A348E-B387-504C-AAFD-9D04D69C5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86" y="3544782"/>
            <a:ext cx="4705293" cy="3589368"/>
          </a:xfrm>
          <a:prstGeom prst="rect">
            <a:avLst/>
          </a:prstGeom>
        </p:spPr>
      </p:pic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A424F7DA-8BA1-4A41-A18A-B9634DBC1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924" y="3544782"/>
            <a:ext cx="4705295" cy="3589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EAC955-CC04-5D4F-BB42-2B2CCC6F1BAD}"/>
              </a:ext>
            </a:extLst>
          </p:cNvPr>
          <p:cNvSpPr txBox="1"/>
          <p:nvPr/>
        </p:nvSpPr>
        <p:spPr>
          <a:xfrm>
            <a:off x="2328553" y="68536"/>
            <a:ext cx="753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GOES-17 coverage (2021-05-12 09:00 CDT)</a:t>
            </a:r>
          </a:p>
        </p:txBody>
      </p:sp>
    </p:spTree>
    <p:extLst>
      <p:ext uri="{BB962C8B-B14F-4D97-AF65-F5344CB8AC3E}">
        <p14:creationId xmlns:p14="http://schemas.microsoft.com/office/powerpoint/2010/main" val="415594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68834-CBFF-834F-80F9-F7DB493E1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Combined GOES Coverage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C0094A-846F-744F-8DC1-609178BBD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3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153</Words>
  <Application>Microsoft Macintosh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GOES Coverage</vt:lpstr>
      <vt:lpstr>GOES Position and Coverage</vt:lpstr>
      <vt:lpstr>2019 Coverage</vt:lpstr>
      <vt:lpstr>PowerPoint Presentation</vt:lpstr>
      <vt:lpstr>PowerPoint Presentation</vt:lpstr>
      <vt:lpstr>2021 Coverage</vt:lpstr>
      <vt:lpstr>PowerPoint Presentation</vt:lpstr>
      <vt:lpstr>PowerPoint Presentation</vt:lpstr>
      <vt:lpstr>Combined GOES Coverage</vt:lpstr>
      <vt:lpstr>PowerPoint Presentation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Brasel, Tate</dc:creator>
  <cp:lastModifiedBy>Brasel, Tate</cp:lastModifiedBy>
  <cp:revision>11</cp:revision>
  <dcterms:created xsi:type="dcterms:W3CDTF">2021-05-13T23:51:39Z</dcterms:created>
  <dcterms:modified xsi:type="dcterms:W3CDTF">2021-05-17T19:37:37Z</dcterms:modified>
</cp:coreProperties>
</file>