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6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1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625E-8BC0-46E2-A81F-24B9F552ACCE}" type="datetimeFigureOut">
              <a:rPr lang="ko-KR" altLang="en-US" smtClean="0"/>
              <a:t>2015-01-12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2E6E-7DE2-4D86-B633-A75E0DE9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08"/>
              </p:ext>
            </p:extLst>
          </p:nvPr>
        </p:nvGraphicFramePr>
        <p:xfrm>
          <a:off x="6392332" y="719664"/>
          <a:ext cx="4174068" cy="58826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(?)</a:t>
                      </a:r>
                      <a:r>
                        <a:rPr lang="ko-KR" altLang="en-US" dirty="0" smtClean="0"/>
                        <a:t>도움말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256790" y="14148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싱글</a:t>
            </a:r>
            <a:r>
              <a:rPr lang="ko-KR" altLang="en-US" dirty="0" smtClean="0"/>
              <a:t> 플레이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2555" y="2481638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멀티 플레이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951130" y="4824359"/>
            <a:ext cx="877163" cy="537635"/>
            <a:chOff x="2010400" y="4038600"/>
            <a:chExt cx="877163" cy="537635"/>
          </a:xfrm>
        </p:grpSpPr>
        <p:sp>
          <p:nvSpPr>
            <p:cNvPr id="9" name="타원 8"/>
            <p:cNvSpPr/>
            <p:nvPr/>
          </p:nvSpPr>
          <p:spPr>
            <a:xfrm>
              <a:off x="2180165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0400" y="41227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버튼음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02548" y="4824359"/>
            <a:ext cx="877163" cy="516467"/>
            <a:chOff x="2761818" y="4038600"/>
            <a:chExt cx="877163" cy="516467"/>
          </a:xfrm>
        </p:grpSpPr>
        <p:sp>
          <p:nvSpPr>
            <p:cNvPr id="10" name="타원 9"/>
            <p:cNvSpPr/>
            <p:nvPr/>
          </p:nvSpPr>
          <p:spPr>
            <a:xfrm>
              <a:off x="2942167" y="4038600"/>
              <a:ext cx="516467" cy="516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61818" y="41121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배경음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5324" y="4824359"/>
            <a:ext cx="1247611" cy="537635"/>
            <a:chOff x="3704594" y="4038600"/>
            <a:chExt cx="1247611" cy="537635"/>
          </a:xfrm>
        </p:grpSpPr>
        <p:sp>
          <p:nvSpPr>
            <p:cNvPr id="13" name="타원 12"/>
            <p:cNvSpPr/>
            <p:nvPr/>
          </p:nvSpPr>
          <p:spPr>
            <a:xfrm>
              <a:off x="3704594" y="4038600"/>
              <a:ext cx="537635" cy="53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8179" y="412275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?(</a:t>
              </a:r>
              <a:r>
                <a:rPr lang="ko-KR" altLang="en-US" dirty="0" smtClean="0"/>
                <a:t>도움말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56733" y="440263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252554" y="3555804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  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5491" y="4083285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Btn01-02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6733" y="1506624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3921" y="412538"/>
            <a:ext cx="93133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Google+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51114" y="370302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 계정이 있으신가요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4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17578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06-01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72566" y="81016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Stage32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1612"/>
              </p:ext>
            </p:extLst>
          </p:nvPr>
        </p:nvGraphicFramePr>
        <p:xfrm>
          <a:off x="1050801" y="851007"/>
          <a:ext cx="1023999" cy="4598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3999"/>
              </a:tblGrid>
              <a:tr h="2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최고 전적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별 개수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22991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포인트가 5개인 별 46"/>
          <p:cNvSpPr/>
          <p:nvPr/>
        </p:nvSpPr>
        <p:spPr>
          <a:xfrm>
            <a:off x="1730033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366172" y="1099502"/>
            <a:ext cx="151419" cy="15999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1560406" y="1099502"/>
            <a:ext cx="151419" cy="159992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231931" y="6044039"/>
            <a:ext cx="2281269" cy="365231"/>
            <a:chOff x="766731" y="6069439"/>
            <a:chExt cx="2281269" cy="365231"/>
          </a:xfrm>
        </p:grpSpPr>
        <p:sp>
          <p:nvSpPr>
            <p:cNvPr id="50" name="직사각형 49"/>
            <p:cNvSpPr/>
            <p:nvPr/>
          </p:nvSpPr>
          <p:spPr>
            <a:xfrm>
              <a:off x="766731" y="6069439"/>
              <a:ext cx="2281269" cy="365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X2      24 / 16</a:t>
              </a:r>
              <a:endParaRPr lang="ko-KR" altLang="en-US" dirty="0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851398" y="6172058"/>
              <a:ext cx="151419" cy="159992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386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스크롤 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친구 </a:t>
                      </a:r>
                      <a:r>
                        <a:rPr lang="en-US" altLang="ko-KR" dirty="0" smtClean="0"/>
                        <a:t>-&gt; </a:t>
                      </a:r>
                      <a:r>
                        <a:rPr lang="ko-KR" altLang="en-US" dirty="0" smtClean="0"/>
                        <a:t>다 보여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세계 </a:t>
                      </a:r>
                      <a:r>
                        <a:rPr lang="en-US" altLang="ko-KR" dirty="0" smtClean="0"/>
                        <a:t>-&gt; 100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37965"/>
              </p:ext>
            </p:extLst>
          </p:nvPr>
        </p:nvGraphicFramePr>
        <p:xfrm>
          <a:off x="1500934" y="1236134"/>
          <a:ext cx="3551332" cy="34289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8066"/>
                <a:gridCol w="1168400"/>
                <a:gridCol w="650767"/>
                <a:gridCol w="1074099"/>
              </a:tblGrid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랭킹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점수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하하하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Jung0313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ㅇㄴㅇ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072404" y="880534"/>
            <a:ext cx="694266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별 순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94668" y="880534"/>
            <a:ext cx="929215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점수 순</a:t>
            </a:r>
            <a:endParaRPr lang="ko-KR" altLang="en-US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24127"/>
              </p:ext>
            </p:extLst>
          </p:nvPr>
        </p:nvGraphicFramePr>
        <p:xfrm>
          <a:off x="1494365" y="4926107"/>
          <a:ext cx="3564467" cy="44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589"/>
                <a:gridCol w="1105645"/>
                <a:gridCol w="618831"/>
                <a:gridCol w="1163402"/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ㅇㄴㅇ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088466" y="1320801"/>
            <a:ext cx="127000" cy="33682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9593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랭킹보기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07-01-02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748364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09331" y="541867"/>
            <a:ext cx="855134" cy="677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72633" y="778934"/>
            <a:ext cx="4207933" cy="4976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ko-KR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869699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친구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798" y="5080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19537" y="5088467"/>
            <a:ext cx="1405466" cy="452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Facebook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1413" y="4729142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지금 친구들의 랭킹을 확인해 보세요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51565" y="1616527"/>
            <a:ext cx="2650067" cy="285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1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42600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차후 업데이트 </a:t>
            </a:r>
            <a:r>
              <a:rPr lang="ko-KR" altLang="en-US" sz="700" dirty="0" smtClean="0"/>
              <a:t>예정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차후 업데이트 예정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382305" y="208829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Btn08-01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4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595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화면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열쇠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08-01-01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78467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열쇠</a:t>
            </a:r>
            <a:r>
              <a:rPr lang="en-US" altLang="ko-KR" dirty="0" smtClean="0"/>
              <a:t>X3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3200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X10</a:t>
            </a:r>
            <a:endParaRPr lang="ko-KR" altLang="en-US" sz="7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67001" y="15832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</a:t>
            </a:r>
            <a:endParaRPr lang="ko-KR" altLang="en-US" sz="7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7001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X300</a:t>
            </a:r>
            <a:endParaRPr lang="ko-KR" altLang="en-US" sz="7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278467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prstClr val="white"/>
                </a:solidFill>
              </a:rPr>
              <a:t>열쇠</a:t>
            </a:r>
            <a:r>
              <a:rPr lang="en-US" altLang="ko-KR" sz="1600" dirty="0" smtClean="0">
                <a:solidFill>
                  <a:prstClr val="white"/>
                </a:solidFill>
              </a:rPr>
              <a:t>X100</a:t>
            </a:r>
            <a:endParaRPr lang="ko-KR" altLang="en-US" sz="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3200" y="2548467"/>
            <a:ext cx="1134534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열쇠</a:t>
            </a:r>
            <a:r>
              <a:rPr lang="en-US" altLang="ko-KR" dirty="0" smtClean="0">
                <a:solidFill>
                  <a:prstClr val="white"/>
                </a:solidFill>
              </a:rPr>
              <a:t>X500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38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6604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닉네임 등록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09-01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751"/>
              </p:ext>
            </p:extLst>
          </p:nvPr>
        </p:nvGraphicFramePr>
        <p:xfrm>
          <a:off x="1295403" y="3412063"/>
          <a:ext cx="3987798" cy="49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10"/>
                <a:gridCol w="2367756"/>
                <a:gridCol w="802232"/>
              </a:tblGrid>
              <a:tr h="49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닉네임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24467" y="474132"/>
            <a:ext cx="1193800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51667" y="888999"/>
            <a:ext cx="253153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90254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48279"/>
              </p:ext>
            </p:extLst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0162"/>
              </p:ext>
            </p:extLst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2424"/>
              </p:ext>
            </p:extLst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07499" y="15582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btn03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0233" y="4309542"/>
            <a:ext cx="1972733" cy="8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대결 하기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032000" y="3095643"/>
          <a:ext cx="25399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6"/>
                <a:gridCol w="846666"/>
                <a:gridCol w="846666"/>
              </a:tblGrid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35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108205" y="2467854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2768819" y="861265"/>
            <a:ext cx="1066361" cy="106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619506" y="2471864"/>
          <a:ext cx="84666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</a:tblGrid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승률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2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65%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787783" y="769586"/>
            <a:ext cx="901817" cy="335756"/>
            <a:chOff x="4787783" y="985051"/>
            <a:chExt cx="901817" cy="335756"/>
          </a:xfrm>
        </p:grpSpPr>
        <p:sp>
          <p:nvSpPr>
            <p:cNvPr id="11" name="타원 10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081885" y="100493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0310"/>
              </p:ext>
            </p:extLst>
          </p:nvPr>
        </p:nvGraphicFramePr>
        <p:xfrm>
          <a:off x="1544320" y="2087076"/>
          <a:ext cx="3416748" cy="34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748"/>
              </a:tblGrid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선택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사진 앨범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카메라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541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  삭제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65116"/>
              </p:ext>
            </p:extLst>
          </p:nvPr>
        </p:nvGraphicFramePr>
        <p:xfrm>
          <a:off x="6392332" y="719664"/>
          <a:ext cx="4174068" cy="571500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57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86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09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클릭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바꿀 수 있음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22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02-01-02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1417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03-01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787783" y="385876"/>
            <a:ext cx="901817" cy="335756"/>
            <a:chOff x="4787783" y="985051"/>
            <a:chExt cx="901817" cy="335756"/>
          </a:xfrm>
        </p:grpSpPr>
        <p:sp>
          <p:nvSpPr>
            <p:cNvPr id="28" name="타원 27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열쇠 </a:t>
              </a:r>
              <a:r>
                <a:rPr lang="ko-KR" altLang="en-US" sz="800" dirty="0" err="1" smtClean="0"/>
                <a:t>갯수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6658"/>
              </p:ext>
            </p:extLst>
          </p:nvPr>
        </p:nvGraphicFramePr>
        <p:xfrm>
          <a:off x="1535781" y="557633"/>
          <a:ext cx="123459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86"/>
                <a:gridCol w="882312"/>
              </a:tblGrid>
              <a:tr h="181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☆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787783" y="676453"/>
            <a:ext cx="901817" cy="335756"/>
            <a:chOff x="4787783" y="985051"/>
            <a:chExt cx="901817" cy="335756"/>
          </a:xfrm>
        </p:grpSpPr>
        <p:sp>
          <p:nvSpPr>
            <p:cNvPr id="45" name="타원 44"/>
            <p:cNvSpPr/>
            <p:nvPr/>
          </p:nvSpPr>
          <p:spPr>
            <a:xfrm>
              <a:off x="4892935" y="1083733"/>
              <a:ext cx="20320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012267" y="1083733"/>
              <a:ext cx="677333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랭킹 보기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87783" y="985051"/>
              <a:ext cx="346570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81885" y="936769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btn02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527316" y="1082577"/>
            <a:ext cx="3568819" cy="4598569"/>
            <a:chOff x="1527316" y="1082577"/>
            <a:chExt cx="3568819" cy="4598569"/>
          </a:xfrm>
        </p:grpSpPr>
        <p:grpSp>
          <p:nvGrpSpPr>
            <p:cNvPr id="22" name="그룹 21"/>
            <p:cNvGrpSpPr/>
            <p:nvPr/>
          </p:nvGrpSpPr>
          <p:grpSpPr>
            <a:xfrm>
              <a:off x="1527316" y="1082577"/>
              <a:ext cx="3568819" cy="4598569"/>
              <a:chOff x="1527316" y="1082577"/>
              <a:chExt cx="3568819" cy="459856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527316" y="1082577"/>
                <a:ext cx="3568819" cy="4598569"/>
                <a:chOff x="1227667" y="1109133"/>
                <a:chExt cx="3568582" cy="4203153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1236133" y="1109133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79114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1236133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3754849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479114" y="1126067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754849" y="2603225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2470648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27667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3746383" y="4076152"/>
                  <a:ext cx="1041400" cy="12361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포인트가 5개인 별 7"/>
              <p:cNvSpPr/>
              <p:nvPr/>
            </p:nvSpPr>
            <p:spPr>
              <a:xfrm>
                <a:off x="2393076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>
                <a:off x="3660430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>
                <a:off x="3467545" y="1101104"/>
                <a:ext cx="151419" cy="159992"/>
              </a:xfrm>
              <a:prstGeom prst="star5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6818" y="159265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36818" y="31656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60998" y="31612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7935" y="317544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36818" y="488836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60998" y="48839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17935" y="489818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자물쇠</a:t>
                </a:r>
                <a:endParaRPr lang="ko-KR" alt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92446" y="157412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tutorial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70076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Btn04-01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8740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계정등록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Facebook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    - Google+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19268"/>
              </p:ext>
            </p:extLst>
          </p:nvPr>
        </p:nvGraphicFramePr>
        <p:xfrm>
          <a:off x="6392332" y="719664"/>
          <a:ext cx="4174068" cy="444500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4376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68400" y="5858937"/>
            <a:ext cx="426720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   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07329"/>
              </p:ext>
            </p:extLst>
          </p:nvPr>
        </p:nvGraphicFramePr>
        <p:xfrm>
          <a:off x="1168400" y="1498599"/>
          <a:ext cx="4165600" cy="33875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  <a:gridCol w="3632200"/>
              </a:tblGrid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게임 조작법</a:t>
                      </a:r>
                      <a:r>
                        <a:rPr lang="en-US" altLang="ko-KR" dirty="0" smtClean="0"/>
                        <a:t>(btn04-01)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err="1" smtClean="0"/>
                        <a:t>싱글</a:t>
                      </a:r>
                      <a:r>
                        <a:rPr lang="ko-KR" altLang="en-US" dirty="0" smtClean="0"/>
                        <a:t>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   - </a:t>
                      </a:r>
                      <a:r>
                        <a:rPr lang="ko-KR" altLang="en-US" dirty="0" smtClean="0"/>
                        <a:t>멀티 플레이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공지 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FAQ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8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계정 등록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8400" y="7789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61783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</a:t>
                      </a:r>
                      <a:r>
                        <a:rPr lang="ko-KR" altLang="en-US" baseline="0" dirty="0" smtClean="0"/>
                        <a:t>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67350" y="4018773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182045" y="4019058"/>
            <a:ext cx="614697" cy="818510"/>
            <a:chOff x="4182045" y="4019058"/>
            <a:chExt cx="614697" cy="8185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타원 34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4711"/>
              </p:ext>
            </p:extLst>
          </p:nvPr>
        </p:nvGraphicFramePr>
        <p:xfrm>
          <a:off x="6392332" y="719664"/>
          <a:ext cx="4174068" cy="417277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Btn05-01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체스 카드 처럼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 종료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턴에만 활성화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93887" y="341228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</a:t>
            </a:r>
            <a:r>
              <a:rPr lang="en-US" altLang="ko-KR" dirty="0" smtClean="0"/>
              <a:t> 05-01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50" name="타원 49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4485504" y="6093769"/>
            <a:ext cx="1072066" cy="357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턴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600" y="313263"/>
            <a:ext cx="4826000" cy="619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92206"/>
              </p:ext>
            </p:extLst>
          </p:nvPr>
        </p:nvGraphicFramePr>
        <p:xfrm>
          <a:off x="6392332" y="719664"/>
          <a:ext cx="4174068" cy="3007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7034"/>
                <a:gridCol w="2087034"/>
              </a:tblGrid>
              <a:tr h="732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10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번호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멀티 대결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05-01-02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5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btn01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13414"/>
              </p:ext>
            </p:extLst>
          </p:nvPr>
        </p:nvGraphicFramePr>
        <p:xfrm>
          <a:off x="1058334" y="1447802"/>
          <a:ext cx="4445000" cy="447886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</a:tblGrid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895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14169"/>
              </p:ext>
            </p:extLst>
          </p:nvPr>
        </p:nvGraphicFramePr>
        <p:xfrm>
          <a:off x="1057894" y="812572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3812"/>
              </p:ext>
            </p:extLst>
          </p:nvPr>
        </p:nvGraphicFramePr>
        <p:xfrm>
          <a:off x="4191001" y="850786"/>
          <a:ext cx="1312334" cy="50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67"/>
                <a:gridCol w="656167"/>
              </a:tblGrid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계급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실버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251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점수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1245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007838" y="626529"/>
            <a:ext cx="537524" cy="537524"/>
            <a:chOff x="3007838" y="313263"/>
            <a:chExt cx="537524" cy="537524"/>
          </a:xfrm>
        </p:grpSpPr>
        <p:sp>
          <p:nvSpPr>
            <p:cNvPr id="16" name="타원 1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6889" y="443525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34534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30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3305" y="5283201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255" y="1676401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9066" y="536996"/>
            <a:ext cx="112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shfksekdrms2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3305" y="57933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june0313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27185" y="4715791"/>
            <a:ext cx="614697" cy="832639"/>
            <a:chOff x="3641927" y="4001840"/>
            <a:chExt cx="614697" cy="832639"/>
          </a:xfrm>
        </p:grpSpPr>
        <p:grpSp>
          <p:nvGrpSpPr>
            <p:cNvPr id="31" name="그룹 30"/>
            <p:cNvGrpSpPr/>
            <p:nvPr/>
          </p:nvGrpSpPr>
          <p:grpSpPr>
            <a:xfrm>
              <a:off x="3641927" y="4001840"/>
              <a:ext cx="614697" cy="614697"/>
              <a:chOff x="3701193" y="4021663"/>
              <a:chExt cx="614697" cy="61469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701193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62319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3949274" y="4656183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101674" y="4788760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68042" y="4787362"/>
            <a:ext cx="614697" cy="818510"/>
            <a:chOff x="4182045" y="4019058"/>
            <a:chExt cx="614697" cy="8185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182045" y="4019058"/>
              <a:ext cx="614697" cy="614697"/>
              <a:chOff x="4080699" y="4021663"/>
              <a:chExt cx="614697" cy="614697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4080699" y="4021663"/>
                <a:ext cx="614697" cy="6146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1825" y="419051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</a:rPr>
                  <a:t>사진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4317745" y="4676005"/>
              <a:ext cx="171647" cy="79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252075" y="4791849"/>
              <a:ext cx="80373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380754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38403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21197" y="2908139"/>
            <a:ext cx="1139855" cy="1377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6979" y="3430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33028" y="2045733"/>
            <a:ext cx="732143" cy="732143"/>
            <a:chOff x="3007838" y="313263"/>
            <a:chExt cx="537524" cy="537524"/>
          </a:xfrm>
        </p:grpSpPr>
        <p:sp>
          <p:nvSpPr>
            <p:cNvPr id="36" name="타원 35"/>
            <p:cNvSpPr/>
            <p:nvPr/>
          </p:nvSpPr>
          <p:spPr>
            <a:xfrm>
              <a:off x="3007838" y="313263"/>
              <a:ext cx="537524" cy="5375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1848" y="48310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5</a:t>
              </a:r>
              <a:r>
                <a:rPr lang="ko-KR" altLang="en-US" sz="1200" dirty="0" smtClean="0"/>
                <a:t>초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445</Words>
  <Application>Microsoft Office PowerPoint</Application>
  <PresentationFormat>와이드스크린</PresentationFormat>
  <Paragraphs>311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170</cp:revision>
  <dcterms:created xsi:type="dcterms:W3CDTF">2015-01-07T09:07:18Z</dcterms:created>
  <dcterms:modified xsi:type="dcterms:W3CDTF">2015-01-12T14:48:06Z</dcterms:modified>
</cp:coreProperties>
</file>