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66"/>
    <a:srgbClr val="CC0066"/>
    <a:srgbClr val="CC3300"/>
    <a:srgbClr val="CC0000"/>
    <a:srgbClr val="FF3300"/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2662082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2662082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2662082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745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1794883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1541386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23745" y="2483892"/>
            <a:ext cx="3671247" cy="3671247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glow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608205" y="2483891"/>
            <a:ext cx="3671247" cy="36712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73680"/>
            <a:ext cx="1219200" cy="12192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79720" y="2590800"/>
            <a:ext cx="1584960" cy="158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6" y="2949575"/>
            <a:ext cx="965200" cy="9652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82" y="2980531"/>
            <a:ext cx="903287" cy="90328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988176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57" y="2980531"/>
            <a:ext cx="903287" cy="9032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204532" y="2892881"/>
            <a:ext cx="983338" cy="98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2924226"/>
            <a:ext cx="1015898" cy="101589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972301" y="2689225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1" y="2876601"/>
            <a:ext cx="1015898" cy="10158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204532" y="2892881"/>
            <a:ext cx="983338" cy="98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7881"/>
              </p:ext>
            </p:extLst>
          </p:nvPr>
        </p:nvGraphicFramePr>
        <p:xfrm>
          <a:off x="575728" y="582244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9731"/>
              </p:ext>
            </p:extLst>
          </p:nvPr>
        </p:nvGraphicFramePr>
        <p:xfrm>
          <a:off x="3221236" y="609598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8909"/>
              </p:ext>
            </p:extLst>
          </p:nvPr>
        </p:nvGraphicFramePr>
        <p:xfrm>
          <a:off x="5784682" y="601782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46</Words>
  <Application>Microsoft Office PowerPoint</Application>
  <PresentationFormat>와이드스크린</PresentationFormat>
  <Paragraphs>32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37</cp:revision>
  <dcterms:created xsi:type="dcterms:W3CDTF">2015-01-19T03:06:37Z</dcterms:created>
  <dcterms:modified xsi:type="dcterms:W3CDTF">2015-02-23T06:43:10Z</dcterms:modified>
</cp:coreProperties>
</file>