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76" r:id="rId7"/>
    <p:sldId id="264" r:id="rId8"/>
    <p:sldId id="275" r:id="rId9"/>
    <p:sldId id="265" r:id="rId10"/>
    <p:sldId id="266" r:id="rId11"/>
    <p:sldId id="268" r:id="rId12"/>
    <p:sldId id="269" r:id="rId13"/>
    <p:sldId id="273" r:id="rId14"/>
    <p:sldId id="270" r:id="rId15"/>
    <p:sldId id="271" r:id="rId16"/>
    <p:sldId id="272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1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625E-8BC0-46E2-A81F-24B9F552ACCE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008"/>
              </p:ext>
            </p:extLst>
          </p:nvPr>
        </p:nvGraphicFramePr>
        <p:xfrm>
          <a:off x="6392332" y="719664"/>
          <a:ext cx="4174068" cy="58826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(?)</a:t>
                      </a:r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328754" y="1871440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싱글</a:t>
            </a:r>
            <a:r>
              <a:rPr lang="ko-KR" altLang="en-US" dirty="0" smtClean="0"/>
              <a:t> 플레이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24519" y="2938240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멀티 플레이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023094" y="5280961"/>
            <a:ext cx="877163" cy="537635"/>
            <a:chOff x="2010400" y="4038600"/>
            <a:chExt cx="877163" cy="537635"/>
          </a:xfrm>
        </p:grpSpPr>
        <p:sp>
          <p:nvSpPr>
            <p:cNvPr id="9" name="타원 8"/>
            <p:cNvSpPr/>
            <p:nvPr/>
          </p:nvSpPr>
          <p:spPr>
            <a:xfrm>
              <a:off x="2180165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0400" y="41227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버튼음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74512" y="5280961"/>
            <a:ext cx="877163" cy="516467"/>
            <a:chOff x="2761818" y="4038600"/>
            <a:chExt cx="877163" cy="516467"/>
          </a:xfrm>
        </p:grpSpPr>
        <p:sp>
          <p:nvSpPr>
            <p:cNvPr id="10" name="타원 9"/>
            <p:cNvSpPr/>
            <p:nvPr/>
          </p:nvSpPr>
          <p:spPr>
            <a:xfrm>
              <a:off x="2942167" y="4038600"/>
              <a:ext cx="516467" cy="516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1818" y="41121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배경음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717288" y="5280961"/>
            <a:ext cx="1247611" cy="537635"/>
            <a:chOff x="3704594" y="4038600"/>
            <a:chExt cx="1247611" cy="537635"/>
          </a:xfrm>
        </p:grpSpPr>
        <p:sp>
          <p:nvSpPr>
            <p:cNvPr id="13" name="타원 12"/>
            <p:cNvSpPr/>
            <p:nvPr/>
          </p:nvSpPr>
          <p:spPr>
            <a:xfrm>
              <a:off x="3704594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8179" y="4122751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?(</a:t>
              </a:r>
              <a:r>
                <a:rPr lang="ko-KR" altLang="en-US" dirty="0" smtClean="0"/>
                <a:t>도움말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768819" y="782439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24518" y="4012406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  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47455" y="4539887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Btn01-02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3921" y="412538"/>
            <a:ext cx="93133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Google+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51114" y="370302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 계정이 있으신가요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9220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6979" y="3430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가위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36" name="타원 3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7578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72566" y="81016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Stage32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1612"/>
              </p:ext>
            </p:extLst>
          </p:nvPr>
        </p:nvGraphicFramePr>
        <p:xfrm>
          <a:off x="1050801" y="851007"/>
          <a:ext cx="1023999" cy="459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3999"/>
              </a:tblGrid>
              <a:tr h="2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최고 전적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별 개수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299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포인트가 5개인 별 46"/>
          <p:cNvSpPr/>
          <p:nvPr/>
        </p:nvSpPr>
        <p:spPr>
          <a:xfrm>
            <a:off x="1730033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1366172" y="1099502"/>
            <a:ext cx="151419" cy="15999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1560406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231931" y="6044039"/>
            <a:ext cx="2281269" cy="365231"/>
            <a:chOff x="766731" y="6069439"/>
            <a:chExt cx="2281269" cy="365231"/>
          </a:xfrm>
        </p:grpSpPr>
        <p:sp>
          <p:nvSpPr>
            <p:cNvPr id="50" name="직사각형 49"/>
            <p:cNvSpPr/>
            <p:nvPr/>
          </p:nvSpPr>
          <p:spPr>
            <a:xfrm>
              <a:off x="766731" y="6069439"/>
              <a:ext cx="2281269" cy="36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X2      24 / 16</a:t>
              </a:r>
              <a:endParaRPr lang="ko-KR" altLang="en-US" dirty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851398" y="6172058"/>
              <a:ext cx="151419" cy="15999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386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친구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다 보여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세계 </a:t>
                      </a:r>
                      <a:r>
                        <a:rPr lang="en-US" altLang="ko-KR" dirty="0" smtClean="0"/>
                        <a:t>-&gt; 100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73650"/>
              </p:ext>
            </p:extLst>
          </p:nvPr>
        </p:nvGraphicFramePr>
        <p:xfrm>
          <a:off x="1467067" y="1219201"/>
          <a:ext cx="3551332" cy="304799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55189"/>
                <a:gridCol w="653210"/>
                <a:gridCol w="887720"/>
                <a:gridCol w="636280"/>
                <a:gridCol w="818933"/>
              </a:tblGrid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하하하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dirty="0" smtClean="0"/>
                        <a:t>X 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Jung0313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ㅇㄴㅇ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072404" y="880534"/>
            <a:ext cx="694266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별 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94668" y="880534"/>
            <a:ext cx="929215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점수 순</a:t>
            </a:r>
            <a:endParaRPr lang="ko-KR" altLang="en-US" sz="1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24127"/>
              </p:ext>
            </p:extLst>
          </p:nvPr>
        </p:nvGraphicFramePr>
        <p:xfrm>
          <a:off x="1494365" y="4926107"/>
          <a:ext cx="3564467" cy="44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89"/>
                <a:gridCol w="1105645"/>
                <a:gridCol w="618831"/>
                <a:gridCol w="1163402"/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ㅇㄴㅇ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88466" y="1320801"/>
            <a:ext cx="127000" cy="3368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9593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19537" y="5088467"/>
            <a:ext cx="1405466" cy="452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Facebook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1413" y="4729142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지금 친구들의 랭킹을 확인해 보세요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951565" y="1616527"/>
            <a:ext cx="2650067" cy="2853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42600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차후 업데이트 </a:t>
            </a:r>
            <a:r>
              <a:rPr lang="ko-KR" altLang="en-US" sz="700" dirty="0" smtClean="0"/>
              <a:t>예정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차후 업데이트 예정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1382305" y="208829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Btn08-01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44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1595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열쇠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r>
              <a:rPr lang="en-US" altLang="ko-KR" dirty="0" smtClean="0"/>
              <a:t>X3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X10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</a:t>
            </a:r>
            <a:endParaRPr lang="ko-KR" altLang="en-US" sz="7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7001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X300</a:t>
            </a:r>
            <a:endParaRPr lang="ko-KR" altLang="en-US" sz="7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78467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열쇠</a:t>
            </a:r>
            <a:r>
              <a:rPr lang="en-US" altLang="ko-KR" sz="1600" dirty="0" smtClean="0">
                <a:solidFill>
                  <a:prstClr val="white"/>
                </a:solidFill>
              </a:rPr>
              <a:t>X100</a:t>
            </a:r>
            <a:endParaRPr lang="ko-KR" altLang="en-US" sz="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13200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X500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38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6604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8751"/>
              </p:ext>
            </p:extLst>
          </p:nvPr>
        </p:nvGraphicFramePr>
        <p:xfrm>
          <a:off x="1295403" y="3412063"/>
          <a:ext cx="3987798" cy="49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10"/>
                <a:gridCol w="2367756"/>
                <a:gridCol w="802232"/>
              </a:tblGrid>
              <a:tr h="49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24467" y="474132"/>
            <a:ext cx="1193800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51667" y="888999"/>
            <a:ext cx="25315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72498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클리어</a:t>
                      </a:r>
                      <a:r>
                        <a:rPr lang="ko-KR" altLang="en-US" dirty="0" smtClean="0"/>
                        <a:t>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388533" y="5012266"/>
            <a:ext cx="1202267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62399" y="5012266"/>
            <a:ext cx="1202267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75466" y="5003799"/>
            <a:ext cx="1202267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Retry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8799" y="1625600"/>
            <a:ext cx="2895601" cy="1761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Stage Clear</a:t>
            </a:r>
          </a:p>
          <a:p>
            <a:pPr algn="ctr"/>
            <a:r>
              <a:rPr lang="ko-KR" altLang="en-US" sz="3600" dirty="0" smtClean="0"/>
              <a:t>별 별 별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488563" y="3615266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이동횟수 </a:t>
            </a:r>
            <a:r>
              <a:rPr lang="en-US" altLang="ko-KR" dirty="0" smtClean="0"/>
              <a:t>: 10</a:t>
            </a:r>
          </a:p>
          <a:p>
            <a:r>
              <a:rPr lang="ko-KR" altLang="en-US" dirty="0" smtClean="0"/>
              <a:t>실패횟수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51487" y="1165945"/>
            <a:ext cx="1272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Is_Perfect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66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90254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8279"/>
              </p:ext>
            </p:extLst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0162"/>
              </p:ext>
            </p:extLst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2424"/>
              </p:ext>
            </p:extLst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07499" y="15582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141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87783" y="385876"/>
            <a:ext cx="901817" cy="335756"/>
            <a:chOff x="4787783" y="985051"/>
            <a:chExt cx="901817" cy="335756"/>
          </a:xfrm>
        </p:grpSpPr>
        <p:sp>
          <p:nvSpPr>
            <p:cNvPr id="28" name="타원 27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열쇠 </a:t>
              </a:r>
              <a:r>
                <a:rPr lang="ko-KR" altLang="en-US" sz="800" dirty="0" err="1" smtClean="0"/>
                <a:t>갯수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46658"/>
              </p:ext>
            </p:extLst>
          </p:nvPr>
        </p:nvGraphicFramePr>
        <p:xfrm>
          <a:off x="1535781" y="557633"/>
          <a:ext cx="123459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6"/>
                <a:gridCol w="882312"/>
              </a:tblGrid>
              <a:tr h="181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☆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787783" y="676453"/>
            <a:ext cx="901817" cy="335756"/>
            <a:chOff x="4787783" y="985051"/>
            <a:chExt cx="901817" cy="335756"/>
          </a:xfrm>
        </p:grpSpPr>
        <p:sp>
          <p:nvSpPr>
            <p:cNvPr id="45" name="타원 44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81885" y="9367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27316" y="1082577"/>
            <a:ext cx="3568819" cy="4598569"/>
            <a:chOff x="1527316" y="1082577"/>
            <a:chExt cx="3568819" cy="4598569"/>
          </a:xfrm>
        </p:grpSpPr>
        <p:grpSp>
          <p:nvGrpSpPr>
            <p:cNvPr id="22" name="그룹 21"/>
            <p:cNvGrpSpPr/>
            <p:nvPr/>
          </p:nvGrpSpPr>
          <p:grpSpPr>
            <a:xfrm>
              <a:off x="1527316" y="1082577"/>
              <a:ext cx="3568819" cy="4598569"/>
              <a:chOff x="1527316" y="1082577"/>
              <a:chExt cx="3568819" cy="459856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527316" y="1082577"/>
                <a:ext cx="3568819" cy="4598569"/>
                <a:chOff x="1227667" y="1109133"/>
                <a:chExt cx="3568582" cy="4203153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1236133" y="1109133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79114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236133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754849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479114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754849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470648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227667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746383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포인트가 5개인 별 7"/>
              <p:cNvSpPr/>
              <p:nvPr/>
            </p:nvSpPr>
            <p:spPr>
              <a:xfrm>
                <a:off x="2393076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>
                <a:off x="3660430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>
                <a:off x="3467545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6818" y="15926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36818" y="316563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60998" y="316121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7935" y="317544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36818" y="488836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60998" y="48839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17935" y="489818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92446" y="157412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tutorial</a:t>
              </a:r>
              <a:endParaRPr lang="ko-KR" altLang="en-US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398812" y="5725089"/>
            <a:ext cx="3801534" cy="1100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4129" y="5690256"/>
            <a:ext cx="147250" cy="17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83691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725294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066897" y="5725089"/>
            <a:ext cx="108126" cy="108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85954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14350"/>
              </p:ext>
            </p:extLst>
          </p:nvPr>
        </p:nvGraphicFramePr>
        <p:xfrm>
          <a:off x="1168400" y="1498599"/>
          <a:ext cx="4165600" cy="2419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계정등록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0" y="3505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btn04-02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19268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47868"/>
              </p:ext>
            </p:extLst>
          </p:nvPr>
        </p:nvGraphicFramePr>
        <p:xfrm>
          <a:off x="1168400" y="1498599"/>
          <a:ext cx="4165600" cy="3871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smtClean="0"/>
                        <a:t>멀티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 등록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업적 보기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9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30905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49745"/>
              </p:ext>
            </p:extLst>
          </p:nvPr>
        </p:nvGraphicFramePr>
        <p:xfrm>
          <a:off x="1168400" y="1498599"/>
          <a:ext cx="4165600" cy="967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65600"/>
              </a:tblGrid>
              <a:tr h="48393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Facebook</a:t>
                      </a:r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Google+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계정 등록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50553" y="2115408"/>
            <a:ext cx="329448" cy="2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19600" y="2106942"/>
            <a:ext cx="330952" cy="25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86919" y="2095442"/>
            <a:ext cx="40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Off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95047" y="2118526"/>
            <a:ext cx="380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4737103" y="1607408"/>
            <a:ext cx="329448" cy="2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06150" y="1598942"/>
            <a:ext cx="330952" cy="25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3469" y="1587442"/>
            <a:ext cx="406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Off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81597" y="1610526"/>
            <a:ext cx="380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035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6178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</a:t>
                      </a:r>
                      <a:r>
                        <a:rPr lang="ko-KR" altLang="en-US" baseline="0" dirty="0" smtClean="0"/>
                        <a:t>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567350" y="4018773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182045" y="4019058"/>
            <a:ext cx="614697" cy="818510"/>
            <a:chOff x="4182045" y="4019058"/>
            <a:chExt cx="614697" cy="8185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62423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540933" y="2819396"/>
            <a:ext cx="12700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66066" y="2819396"/>
            <a:ext cx="12700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11170" y="3269730"/>
            <a:ext cx="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6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44711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Btn05-01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체스 카드 처럼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93887" y="341228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</a:t>
            </a:r>
            <a:r>
              <a:rPr lang="en-US" altLang="ko-KR" dirty="0" smtClean="0"/>
              <a:t> 05-01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50" name="타원 49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445</Words>
  <Application>Microsoft Office PowerPoint</Application>
  <PresentationFormat>와이드스크린</PresentationFormat>
  <Paragraphs>311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183</cp:revision>
  <dcterms:created xsi:type="dcterms:W3CDTF">2015-01-07T09:07:18Z</dcterms:created>
  <dcterms:modified xsi:type="dcterms:W3CDTF">2015-02-10T07:51:41Z</dcterms:modified>
</cp:coreProperties>
</file>