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4" r:id="rId4"/>
    <p:sldId id="260" r:id="rId5"/>
    <p:sldId id="261" r:id="rId6"/>
    <p:sldId id="263" r:id="rId7"/>
    <p:sldId id="276" r:id="rId8"/>
    <p:sldId id="264" r:id="rId9"/>
    <p:sldId id="275" r:id="rId10"/>
    <p:sldId id="265" r:id="rId11"/>
    <p:sldId id="266" r:id="rId12"/>
    <p:sldId id="268" r:id="rId13"/>
    <p:sldId id="269" r:id="rId14"/>
    <p:sldId id="273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22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91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96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80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48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08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21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46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17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80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28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3625E-8BC0-46E2-A81F-24B9F552ACCE}" type="datetimeFigureOut">
              <a:rPr lang="ko-KR" altLang="en-US" smtClean="0"/>
              <a:t>2015-01-27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95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1008"/>
              </p:ext>
            </p:extLst>
          </p:nvPr>
        </p:nvGraphicFramePr>
        <p:xfrm>
          <a:off x="6392332" y="719664"/>
          <a:ext cx="4174068" cy="588265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메인 화면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01-01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사진 클릭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바꿀 수 있음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(?)</a:t>
                      </a:r>
                      <a:r>
                        <a:rPr lang="ko-KR" altLang="en-US" dirty="0" smtClean="0"/>
                        <a:t>도움말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04-01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328754" y="1871440"/>
            <a:ext cx="1972733" cy="84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싱글</a:t>
            </a:r>
            <a:r>
              <a:rPr lang="ko-KR" altLang="en-US" dirty="0" smtClean="0"/>
              <a:t> 플레이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324519" y="2938240"/>
            <a:ext cx="1972733" cy="84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멀티 플레이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2023094" y="5280961"/>
            <a:ext cx="877163" cy="537635"/>
            <a:chOff x="2010400" y="4038600"/>
            <a:chExt cx="877163" cy="537635"/>
          </a:xfrm>
        </p:grpSpPr>
        <p:sp>
          <p:nvSpPr>
            <p:cNvPr id="9" name="타원 8"/>
            <p:cNvSpPr/>
            <p:nvPr/>
          </p:nvSpPr>
          <p:spPr>
            <a:xfrm>
              <a:off x="2180165" y="4038600"/>
              <a:ext cx="537635" cy="537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10400" y="412275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버튼음</a:t>
              </a:r>
              <a:endParaRPr lang="ko-KR" altLang="en-US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774512" y="5280961"/>
            <a:ext cx="877163" cy="516467"/>
            <a:chOff x="2761818" y="4038600"/>
            <a:chExt cx="877163" cy="516467"/>
          </a:xfrm>
        </p:grpSpPr>
        <p:sp>
          <p:nvSpPr>
            <p:cNvPr id="10" name="타원 9"/>
            <p:cNvSpPr/>
            <p:nvPr/>
          </p:nvSpPr>
          <p:spPr>
            <a:xfrm>
              <a:off x="2942167" y="4038600"/>
              <a:ext cx="516467" cy="516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61818" y="411216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배경음</a:t>
              </a:r>
              <a:endParaRPr lang="ko-KR" altLang="en-US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717288" y="5280961"/>
            <a:ext cx="1247611" cy="537635"/>
            <a:chOff x="3704594" y="4038600"/>
            <a:chExt cx="1247611" cy="537635"/>
          </a:xfrm>
        </p:grpSpPr>
        <p:sp>
          <p:nvSpPr>
            <p:cNvPr id="13" name="타원 12"/>
            <p:cNvSpPr/>
            <p:nvPr/>
          </p:nvSpPr>
          <p:spPr>
            <a:xfrm>
              <a:off x="3704594" y="4038600"/>
              <a:ext cx="537635" cy="537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28179" y="4122751"/>
              <a:ext cx="1124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?(</a:t>
              </a:r>
              <a:r>
                <a:rPr lang="ko-KR" altLang="en-US" dirty="0" smtClean="0"/>
                <a:t>도움말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2768819" y="782439"/>
            <a:ext cx="1066361" cy="1066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324518" y="4012406"/>
            <a:ext cx="1972733" cy="84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  점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847455" y="4539887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Btn01-02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673921" y="412538"/>
            <a:ext cx="93133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Google+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551114" y="370302"/>
            <a:ext cx="2188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이미 계정이 있으신가요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4944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144711"/>
              </p:ext>
            </p:extLst>
          </p:nvPr>
        </p:nvGraphicFramePr>
        <p:xfrm>
          <a:off x="6392332" y="719664"/>
          <a:ext cx="4174068" cy="417277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멀티 대결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05-01-01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Btn05-01</a:t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체스 카드 처럼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05-01-02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턴 종료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 턴에만 활성화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913414"/>
              </p:ext>
            </p:extLst>
          </p:nvPr>
        </p:nvGraphicFramePr>
        <p:xfrm>
          <a:off x="1058334" y="1447802"/>
          <a:ext cx="4445000" cy="447886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889000"/>
                <a:gridCol w="889000"/>
                <a:gridCol w="889000"/>
                <a:gridCol w="889000"/>
                <a:gridCol w="889000"/>
              </a:tblGrid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514169"/>
              </p:ext>
            </p:extLst>
          </p:nvPr>
        </p:nvGraphicFramePr>
        <p:xfrm>
          <a:off x="1057894" y="812572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663812"/>
              </p:ext>
            </p:extLst>
          </p:nvPr>
        </p:nvGraphicFramePr>
        <p:xfrm>
          <a:off x="4191001" y="850786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3007838" y="626529"/>
            <a:ext cx="537524" cy="537524"/>
            <a:chOff x="3007838" y="313263"/>
            <a:chExt cx="537524" cy="537524"/>
          </a:xfrm>
        </p:grpSpPr>
        <p:sp>
          <p:nvSpPr>
            <p:cNvPr id="16" name="타원 15"/>
            <p:cNvSpPr/>
            <p:nvPr/>
          </p:nvSpPr>
          <p:spPr>
            <a:xfrm>
              <a:off x="3007838" y="313263"/>
              <a:ext cx="537524" cy="5375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36889" y="443525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15</a:t>
              </a:r>
              <a:r>
                <a:rPr lang="ko-KR" altLang="en-US" sz="1200" dirty="0" smtClean="0"/>
                <a:t>초</a:t>
              </a:r>
              <a:endParaRPr lang="ko-KR" altLang="en-US" sz="12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34534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330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33305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4825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9066" y="536996"/>
            <a:ext cx="1127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shfksekdrms2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733305" y="579334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june0313</a:t>
            </a:r>
            <a:endParaRPr lang="ko-KR" altLang="en-US" sz="12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827185" y="4715791"/>
            <a:ext cx="614697" cy="832639"/>
            <a:chOff x="3641927" y="4001840"/>
            <a:chExt cx="614697" cy="832639"/>
          </a:xfrm>
        </p:grpSpPr>
        <p:grpSp>
          <p:nvGrpSpPr>
            <p:cNvPr id="31" name="그룹 30"/>
            <p:cNvGrpSpPr/>
            <p:nvPr/>
          </p:nvGrpSpPr>
          <p:grpSpPr>
            <a:xfrm>
              <a:off x="3641927" y="4001840"/>
              <a:ext cx="614697" cy="614697"/>
              <a:chOff x="3701193" y="4021663"/>
              <a:chExt cx="614697" cy="61469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701193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62319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타원 32"/>
            <p:cNvSpPr/>
            <p:nvPr/>
          </p:nvSpPr>
          <p:spPr>
            <a:xfrm>
              <a:off x="3949274" y="4656183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4101674" y="4788760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068042" y="4787362"/>
            <a:ext cx="614697" cy="818510"/>
            <a:chOff x="4182045" y="4019058"/>
            <a:chExt cx="614697" cy="818510"/>
          </a:xfrm>
        </p:grpSpPr>
        <p:grpSp>
          <p:nvGrpSpPr>
            <p:cNvPr id="41" name="그룹 40"/>
            <p:cNvGrpSpPr/>
            <p:nvPr/>
          </p:nvGrpSpPr>
          <p:grpSpPr>
            <a:xfrm>
              <a:off x="4182045" y="4019058"/>
              <a:ext cx="614697" cy="614697"/>
              <a:chOff x="4080699" y="4021663"/>
              <a:chExt cx="614697" cy="614697"/>
            </a:xfrm>
          </p:grpSpPr>
          <p:sp>
            <p:nvSpPr>
              <p:cNvPr id="44" name="타원 43"/>
              <p:cNvSpPr/>
              <p:nvPr/>
            </p:nvSpPr>
            <p:spPr>
              <a:xfrm>
                <a:off x="4080699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141825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2" name="타원 41"/>
            <p:cNvSpPr/>
            <p:nvPr/>
          </p:nvSpPr>
          <p:spPr>
            <a:xfrm>
              <a:off x="4317745" y="4676005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4252075" y="4791849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1380754" y="2908139"/>
            <a:ext cx="1139855" cy="1377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4038403" y="2908139"/>
            <a:ext cx="1139855" cy="1377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2721197" y="2908139"/>
            <a:ext cx="1139855" cy="1377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93887" y="3412281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Btn</a:t>
            </a:r>
            <a:r>
              <a:rPr lang="en-US" altLang="ko-KR" dirty="0" smtClean="0"/>
              <a:t> 05-01</a:t>
            </a:r>
            <a:endParaRPr lang="ko-KR" altLang="en-US" dirty="0"/>
          </a:p>
        </p:txBody>
      </p:sp>
      <p:grpSp>
        <p:nvGrpSpPr>
          <p:cNvPr id="49" name="그룹 48"/>
          <p:cNvGrpSpPr/>
          <p:nvPr/>
        </p:nvGrpSpPr>
        <p:grpSpPr>
          <a:xfrm>
            <a:off x="2933028" y="2045733"/>
            <a:ext cx="732143" cy="732143"/>
            <a:chOff x="3007838" y="313263"/>
            <a:chExt cx="537524" cy="537524"/>
          </a:xfrm>
        </p:grpSpPr>
        <p:sp>
          <p:nvSpPr>
            <p:cNvPr id="50" name="타원 49"/>
            <p:cNvSpPr/>
            <p:nvPr/>
          </p:nvSpPr>
          <p:spPr>
            <a:xfrm>
              <a:off x="3007838" y="313263"/>
              <a:ext cx="537524" cy="5375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21848" y="483106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5</a:t>
              </a:r>
              <a:r>
                <a:rPr lang="ko-KR" altLang="en-US" sz="1200" dirty="0" smtClean="0"/>
                <a:t>초</a:t>
              </a:r>
              <a:endParaRPr lang="ko-KR" altLang="en-US" sz="1200" dirty="0"/>
            </a:p>
          </p:txBody>
        </p:sp>
      </p:grpSp>
      <p:sp>
        <p:nvSpPr>
          <p:cNvPr id="35" name="모서리가 둥근 직사각형 34"/>
          <p:cNvSpPr/>
          <p:nvPr/>
        </p:nvSpPr>
        <p:spPr>
          <a:xfrm>
            <a:off x="4485504" y="6093769"/>
            <a:ext cx="1072066" cy="357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턴 종료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65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992206"/>
              </p:ext>
            </p:extLst>
          </p:nvPr>
        </p:nvGraphicFramePr>
        <p:xfrm>
          <a:off x="6392332" y="719664"/>
          <a:ext cx="4174068" cy="300734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멀티 대결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05-01-02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913414"/>
              </p:ext>
            </p:extLst>
          </p:nvPr>
        </p:nvGraphicFramePr>
        <p:xfrm>
          <a:off x="1058334" y="1447802"/>
          <a:ext cx="4445000" cy="447886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889000"/>
                <a:gridCol w="889000"/>
                <a:gridCol w="889000"/>
                <a:gridCol w="889000"/>
                <a:gridCol w="889000"/>
              </a:tblGrid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514169"/>
              </p:ext>
            </p:extLst>
          </p:nvPr>
        </p:nvGraphicFramePr>
        <p:xfrm>
          <a:off x="1057894" y="812572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663812"/>
              </p:ext>
            </p:extLst>
          </p:nvPr>
        </p:nvGraphicFramePr>
        <p:xfrm>
          <a:off x="4191001" y="850786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3007838" y="626529"/>
            <a:ext cx="537524" cy="537524"/>
            <a:chOff x="3007838" y="313263"/>
            <a:chExt cx="537524" cy="537524"/>
          </a:xfrm>
        </p:grpSpPr>
        <p:sp>
          <p:nvSpPr>
            <p:cNvPr id="16" name="타원 15"/>
            <p:cNvSpPr/>
            <p:nvPr/>
          </p:nvSpPr>
          <p:spPr>
            <a:xfrm>
              <a:off x="3007838" y="313263"/>
              <a:ext cx="537524" cy="5375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36889" y="443525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15</a:t>
              </a:r>
              <a:r>
                <a:rPr lang="ko-KR" altLang="en-US" sz="1200" dirty="0" smtClean="0"/>
                <a:t>초</a:t>
              </a:r>
              <a:endParaRPr lang="ko-KR" altLang="en-US" sz="12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34534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330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33305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4825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9066" y="536996"/>
            <a:ext cx="1127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shfksekdrms2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733305" y="579334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june0313</a:t>
            </a:r>
            <a:endParaRPr lang="ko-KR" altLang="en-US" sz="12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827185" y="4715791"/>
            <a:ext cx="614697" cy="832639"/>
            <a:chOff x="3641927" y="4001840"/>
            <a:chExt cx="614697" cy="832639"/>
          </a:xfrm>
        </p:grpSpPr>
        <p:grpSp>
          <p:nvGrpSpPr>
            <p:cNvPr id="31" name="그룹 30"/>
            <p:cNvGrpSpPr/>
            <p:nvPr/>
          </p:nvGrpSpPr>
          <p:grpSpPr>
            <a:xfrm>
              <a:off x="3641927" y="4001840"/>
              <a:ext cx="614697" cy="614697"/>
              <a:chOff x="3701193" y="4021663"/>
              <a:chExt cx="614697" cy="61469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701193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62319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타원 32"/>
            <p:cNvSpPr/>
            <p:nvPr/>
          </p:nvSpPr>
          <p:spPr>
            <a:xfrm>
              <a:off x="3949274" y="4656183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4101674" y="4788760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068042" y="4787362"/>
            <a:ext cx="614697" cy="818510"/>
            <a:chOff x="4182045" y="4019058"/>
            <a:chExt cx="614697" cy="818510"/>
          </a:xfrm>
        </p:grpSpPr>
        <p:grpSp>
          <p:nvGrpSpPr>
            <p:cNvPr id="41" name="그룹 40"/>
            <p:cNvGrpSpPr/>
            <p:nvPr/>
          </p:nvGrpSpPr>
          <p:grpSpPr>
            <a:xfrm>
              <a:off x="4182045" y="4019058"/>
              <a:ext cx="614697" cy="614697"/>
              <a:chOff x="4080699" y="4021663"/>
              <a:chExt cx="614697" cy="614697"/>
            </a:xfrm>
          </p:grpSpPr>
          <p:sp>
            <p:nvSpPr>
              <p:cNvPr id="44" name="타원 43"/>
              <p:cNvSpPr/>
              <p:nvPr/>
            </p:nvSpPr>
            <p:spPr>
              <a:xfrm>
                <a:off x="4080699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141825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2" name="타원 41"/>
            <p:cNvSpPr/>
            <p:nvPr/>
          </p:nvSpPr>
          <p:spPr>
            <a:xfrm>
              <a:off x="4317745" y="4676005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4252075" y="4791849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1380754" y="2908139"/>
            <a:ext cx="1139855" cy="1377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4038403" y="2908139"/>
            <a:ext cx="1139855" cy="1377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2721197" y="2908139"/>
            <a:ext cx="1139855" cy="1377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16979" y="34308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가위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2933028" y="2045733"/>
            <a:ext cx="732143" cy="732143"/>
            <a:chOff x="3007838" y="313263"/>
            <a:chExt cx="537524" cy="537524"/>
          </a:xfrm>
        </p:grpSpPr>
        <p:sp>
          <p:nvSpPr>
            <p:cNvPr id="36" name="타원 35"/>
            <p:cNvSpPr/>
            <p:nvPr/>
          </p:nvSpPr>
          <p:spPr>
            <a:xfrm>
              <a:off x="3007838" y="313263"/>
              <a:ext cx="537524" cy="5375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21848" y="483106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5</a:t>
              </a:r>
              <a:r>
                <a:rPr lang="ko-KR" altLang="en-US" sz="1200" dirty="0" smtClean="0"/>
                <a:t>초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9633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517578"/>
              </p:ext>
            </p:extLst>
          </p:nvPr>
        </p:nvGraphicFramePr>
        <p:xfrm>
          <a:off x="6392332" y="719664"/>
          <a:ext cx="4174068" cy="300734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싱글</a:t>
                      </a:r>
                      <a:r>
                        <a:rPr lang="ko-KR" altLang="en-US" dirty="0" smtClean="0"/>
                        <a:t> 대결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06-01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913414"/>
              </p:ext>
            </p:extLst>
          </p:nvPr>
        </p:nvGraphicFramePr>
        <p:xfrm>
          <a:off x="1058334" y="1447802"/>
          <a:ext cx="4445000" cy="447886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889000"/>
                <a:gridCol w="889000"/>
                <a:gridCol w="889000"/>
                <a:gridCol w="889000"/>
                <a:gridCol w="889000"/>
              </a:tblGrid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34534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330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9066" y="536996"/>
            <a:ext cx="1127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shfksekdrms2</a:t>
            </a:r>
            <a:endParaRPr lang="ko-KR" altLang="en-US" sz="12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827185" y="4715791"/>
            <a:ext cx="614697" cy="832639"/>
            <a:chOff x="3641927" y="4001840"/>
            <a:chExt cx="614697" cy="832639"/>
          </a:xfrm>
        </p:grpSpPr>
        <p:grpSp>
          <p:nvGrpSpPr>
            <p:cNvPr id="31" name="그룹 30"/>
            <p:cNvGrpSpPr/>
            <p:nvPr/>
          </p:nvGrpSpPr>
          <p:grpSpPr>
            <a:xfrm>
              <a:off x="3641927" y="4001840"/>
              <a:ext cx="614697" cy="614697"/>
              <a:chOff x="3701193" y="4021663"/>
              <a:chExt cx="614697" cy="61469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701193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62319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타원 32"/>
            <p:cNvSpPr/>
            <p:nvPr/>
          </p:nvSpPr>
          <p:spPr>
            <a:xfrm>
              <a:off x="3949274" y="4656183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4101674" y="4788760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372566" y="810166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Stage32</a:t>
            </a:r>
            <a:endParaRPr lang="ko-KR" altLang="en-US" b="1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901612"/>
              </p:ext>
            </p:extLst>
          </p:nvPr>
        </p:nvGraphicFramePr>
        <p:xfrm>
          <a:off x="1050801" y="851007"/>
          <a:ext cx="1023999" cy="45983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23999"/>
              </a:tblGrid>
              <a:tr h="229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최고 전적</a:t>
                      </a:r>
                      <a:r>
                        <a:rPr lang="en-US" altLang="ko-KR" sz="700" dirty="0" smtClean="0"/>
                        <a:t>(</a:t>
                      </a:r>
                      <a:r>
                        <a:rPr lang="ko-KR" altLang="en-US" sz="700" dirty="0" smtClean="0"/>
                        <a:t>별 개수</a:t>
                      </a:r>
                      <a:r>
                        <a:rPr lang="en-US" altLang="ko-KR" sz="700" dirty="0" smtClean="0"/>
                        <a:t>)</a:t>
                      </a:r>
                      <a:endParaRPr lang="ko-KR" altLang="en-US" sz="700" dirty="0"/>
                    </a:p>
                  </a:txBody>
                  <a:tcPr anchor="ctr"/>
                </a:tc>
              </a:tr>
              <a:tr h="22991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7" name="포인트가 5개인 별 46"/>
          <p:cNvSpPr/>
          <p:nvPr/>
        </p:nvSpPr>
        <p:spPr>
          <a:xfrm>
            <a:off x="1730033" y="1099502"/>
            <a:ext cx="151419" cy="159992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포인트가 5개인 별 47"/>
          <p:cNvSpPr/>
          <p:nvPr/>
        </p:nvSpPr>
        <p:spPr>
          <a:xfrm>
            <a:off x="1366172" y="1099502"/>
            <a:ext cx="151419" cy="159992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포인트가 5개인 별 48"/>
          <p:cNvSpPr/>
          <p:nvPr/>
        </p:nvSpPr>
        <p:spPr>
          <a:xfrm>
            <a:off x="1560406" y="1099502"/>
            <a:ext cx="151419" cy="159992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3231931" y="6044039"/>
            <a:ext cx="2281269" cy="365231"/>
            <a:chOff x="766731" y="6069439"/>
            <a:chExt cx="2281269" cy="365231"/>
          </a:xfrm>
        </p:grpSpPr>
        <p:sp>
          <p:nvSpPr>
            <p:cNvPr id="50" name="직사각형 49"/>
            <p:cNvSpPr/>
            <p:nvPr/>
          </p:nvSpPr>
          <p:spPr>
            <a:xfrm>
              <a:off x="766731" y="6069439"/>
              <a:ext cx="2281269" cy="3652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X2      24 / 16</a:t>
              </a:r>
              <a:endParaRPr lang="ko-KR" altLang="en-US" dirty="0"/>
            </a:p>
          </p:txBody>
        </p:sp>
        <p:sp>
          <p:nvSpPr>
            <p:cNvPr id="51" name="포인트가 5개인 별 50"/>
            <p:cNvSpPr/>
            <p:nvPr/>
          </p:nvSpPr>
          <p:spPr>
            <a:xfrm>
              <a:off x="851398" y="6172058"/>
              <a:ext cx="151419" cy="159992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41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03863"/>
              </p:ext>
            </p:extLst>
          </p:nvPr>
        </p:nvGraphicFramePr>
        <p:xfrm>
          <a:off x="6392332" y="719664"/>
          <a:ext cx="4174068" cy="417277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랭킹보기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07-01-01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스크롤 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친구 </a:t>
                      </a:r>
                      <a:r>
                        <a:rPr lang="en-US" altLang="ko-KR" dirty="0" smtClean="0"/>
                        <a:t>-&gt; </a:t>
                      </a:r>
                      <a:r>
                        <a:rPr lang="ko-KR" altLang="en-US" dirty="0" smtClean="0"/>
                        <a:t>다 보여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세계 </a:t>
                      </a:r>
                      <a:r>
                        <a:rPr lang="en-US" altLang="ko-KR" dirty="0" smtClean="0"/>
                        <a:t>-&gt; 100</a:t>
                      </a:r>
                      <a:r>
                        <a:rPr lang="ko-KR" altLang="en-US" dirty="0" smtClean="0"/>
                        <a:t>위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1748364" y="541867"/>
            <a:ext cx="855134" cy="677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709331" y="541867"/>
            <a:ext cx="855134" cy="677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172633" y="778934"/>
            <a:ext cx="4207933" cy="49769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endParaRPr lang="ko-KR" altLang="ko-KR"/>
          </a:p>
        </p:txBody>
      </p:sp>
      <p:sp>
        <p:nvSpPr>
          <p:cNvPr id="7" name="TextBox 6"/>
          <p:cNvSpPr txBox="1"/>
          <p:nvPr/>
        </p:nvSpPr>
        <p:spPr>
          <a:xfrm>
            <a:off x="1869699" y="50800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친구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875798" y="50800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세계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373650"/>
              </p:ext>
            </p:extLst>
          </p:nvPr>
        </p:nvGraphicFramePr>
        <p:xfrm>
          <a:off x="1467067" y="1219201"/>
          <a:ext cx="3551332" cy="3047992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555189"/>
                <a:gridCol w="653210"/>
                <a:gridCol w="887720"/>
                <a:gridCol w="636280"/>
                <a:gridCol w="818933"/>
              </a:tblGrid>
              <a:tr h="380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이미지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하하하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별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dirty="0" smtClean="0"/>
                        <a:t>X 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Jung0313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ysClr val="windowText" lastClr="000000"/>
                          </a:solidFill>
                        </a:rPr>
                        <a:t>ㅇㄴㅇ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3072404" y="880534"/>
            <a:ext cx="694266" cy="228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별 순</a:t>
            </a:r>
            <a:endParaRPr lang="ko-KR" altLang="en-US" sz="12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894668" y="880534"/>
            <a:ext cx="929215" cy="228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점수 순</a:t>
            </a:r>
            <a:endParaRPr lang="ko-KR" altLang="en-US" sz="12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024127"/>
              </p:ext>
            </p:extLst>
          </p:nvPr>
        </p:nvGraphicFramePr>
        <p:xfrm>
          <a:off x="1494365" y="4926107"/>
          <a:ext cx="3564467" cy="440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589"/>
                <a:gridCol w="1105645"/>
                <a:gridCol w="618831"/>
                <a:gridCol w="1163402"/>
              </a:tblGrid>
              <a:tr h="440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ㅇㄴㅇ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088466" y="1320801"/>
            <a:ext cx="127000" cy="33682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72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795936"/>
              </p:ext>
            </p:extLst>
          </p:nvPr>
        </p:nvGraphicFramePr>
        <p:xfrm>
          <a:off x="6392332" y="719664"/>
          <a:ext cx="4174068" cy="300734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랭킹보기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07-01-02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1748364" y="541867"/>
            <a:ext cx="855134" cy="677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709331" y="541867"/>
            <a:ext cx="855134" cy="677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172633" y="778934"/>
            <a:ext cx="4207933" cy="49769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endParaRPr lang="ko-KR" altLang="ko-KR"/>
          </a:p>
        </p:txBody>
      </p:sp>
      <p:sp>
        <p:nvSpPr>
          <p:cNvPr id="7" name="TextBox 6"/>
          <p:cNvSpPr txBox="1"/>
          <p:nvPr/>
        </p:nvSpPr>
        <p:spPr>
          <a:xfrm>
            <a:off x="1869699" y="50800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친구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875798" y="50800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세계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419537" y="5088467"/>
            <a:ext cx="1405466" cy="4522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Facebook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61413" y="4729142"/>
            <a:ext cx="3230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지금 친구들의 랭킹을 확인해 보세요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1951565" y="1616527"/>
            <a:ext cx="2650067" cy="28532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414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842600"/>
              </p:ext>
            </p:extLst>
          </p:nvPr>
        </p:nvGraphicFramePr>
        <p:xfrm>
          <a:off x="6392332" y="719664"/>
          <a:ext cx="4174068" cy="444500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상점 화면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08-01-00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278467" y="15832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열쇠</a:t>
            </a:r>
            <a:endParaRPr lang="ko-KR" altLang="en-US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4013200" y="15832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차후 업데이트 </a:t>
            </a:r>
            <a:r>
              <a:rPr lang="ko-KR" altLang="en-US" sz="700" dirty="0" smtClean="0"/>
              <a:t>예정</a:t>
            </a:r>
            <a:endParaRPr lang="ko-KR" altLang="en-US" sz="7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2667001" y="15832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차후 업데이트 예정</a:t>
            </a:r>
            <a:endParaRPr lang="ko-KR" altLang="en-US" sz="700" dirty="0"/>
          </a:p>
        </p:txBody>
      </p:sp>
      <p:sp>
        <p:nvSpPr>
          <p:cNvPr id="7" name="TextBox 6"/>
          <p:cNvSpPr txBox="1"/>
          <p:nvPr/>
        </p:nvSpPr>
        <p:spPr>
          <a:xfrm>
            <a:off x="1382305" y="2088290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Btn08-01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1440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815957"/>
              </p:ext>
            </p:extLst>
          </p:nvPr>
        </p:nvGraphicFramePr>
        <p:xfrm>
          <a:off x="6392332" y="719664"/>
          <a:ext cx="4174068" cy="444500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상점 화면</a:t>
                      </a:r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열쇠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08-01-01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278467" y="15832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열쇠</a:t>
            </a:r>
            <a:r>
              <a:rPr lang="en-US" altLang="ko-KR" dirty="0" smtClean="0"/>
              <a:t>X3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4013200" y="15832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열쇠</a:t>
            </a:r>
            <a:r>
              <a:rPr lang="en-US" altLang="ko-KR" dirty="0" smtClean="0">
                <a:solidFill>
                  <a:prstClr val="white"/>
                </a:solidFill>
              </a:rPr>
              <a:t>X10</a:t>
            </a:r>
            <a:endParaRPr lang="ko-KR" altLang="en-US" sz="7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2667001" y="15832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열쇠</a:t>
            </a:r>
            <a:r>
              <a:rPr lang="en-US" altLang="ko-KR" dirty="0" smtClean="0">
                <a:solidFill>
                  <a:prstClr val="white"/>
                </a:solidFill>
              </a:rPr>
              <a:t>X5</a:t>
            </a:r>
            <a:endParaRPr lang="ko-KR" altLang="en-US" sz="7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667001" y="25484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열쇠</a:t>
            </a:r>
            <a:r>
              <a:rPr lang="en-US" altLang="ko-KR" dirty="0" smtClean="0">
                <a:solidFill>
                  <a:prstClr val="white"/>
                </a:solidFill>
              </a:rPr>
              <a:t>X300</a:t>
            </a:r>
            <a:endParaRPr lang="ko-KR" altLang="en-US" sz="7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278467" y="25484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prstClr val="white"/>
                </a:solidFill>
              </a:rPr>
              <a:t>열쇠</a:t>
            </a:r>
            <a:r>
              <a:rPr lang="en-US" altLang="ko-KR" sz="1600" dirty="0" smtClean="0">
                <a:solidFill>
                  <a:prstClr val="white"/>
                </a:solidFill>
              </a:rPr>
              <a:t>X100</a:t>
            </a:r>
            <a:endParaRPr lang="ko-KR" altLang="en-US" sz="6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013200" y="25484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열쇠</a:t>
            </a:r>
            <a:r>
              <a:rPr lang="en-US" altLang="ko-KR" dirty="0" smtClean="0">
                <a:solidFill>
                  <a:prstClr val="white"/>
                </a:solidFill>
              </a:rPr>
              <a:t>X500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22383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536604"/>
              </p:ext>
            </p:extLst>
          </p:nvPr>
        </p:nvGraphicFramePr>
        <p:xfrm>
          <a:off x="6392332" y="719664"/>
          <a:ext cx="4174068" cy="300734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닉네임 등록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09-01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18751"/>
              </p:ext>
            </p:extLst>
          </p:nvPr>
        </p:nvGraphicFramePr>
        <p:xfrm>
          <a:off x="1295403" y="3412063"/>
          <a:ext cx="3987798" cy="490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810"/>
                <a:gridCol w="2367756"/>
                <a:gridCol w="802232"/>
              </a:tblGrid>
              <a:tr h="4902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닉네임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등록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024467" y="474132"/>
            <a:ext cx="1193800" cy="1024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아이콘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751667" y="888999"/>
            <a:ext cx="253153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536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190254"/>
              </p:ext>
            </p:extLst>
          </p:nvPr>
        </p:nvGraphicFramePr>
        <p:xfrm>
          <a:off x="6392332" y="719664"/>
          <a:ext cx="4174068" cy="5715007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5721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86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멀티 플레이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02-01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09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1223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사진 클릭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바꿀 수 있음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22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122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02-01-02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290233" y="4309542"/>
            <a:ext cx="1972733" cy="84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대결 하기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648279"/>
              </p:ext>
            </p:extLst>
          </p:nvPr>
        </p:nvGraphicFramePr>
        <p:xfrm>
          <a:off x="2032000" y="3095643"/>
          <a:ext cx="253999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6"/>
                <a:gridCol w="846666"/>
                <a:gridCol w="846666"/>
              </a:tblGrid>
              <a:tr h="2357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승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패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35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00162"/>
              </p:ext>
            </p:extLst>
          </p:nvPr>
        </p:nvGraphicFramePr>
        <p:xfrm>
          <a:off x="2108205" y="2467854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타원 19"/>
          <p:cNvSpPr/>
          <p:nvPr/>
        </p:nvSpPr>
        <p:spPr>
          <a:xfrm>
            <a:off x="2768819" y="861265"/>
            <a:ext cx="1066361" cy="1066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162424"/>
              </p:ext>
            </p:extLst>
          </p:nvPr>
        </p:nvGraphicFramePr>
        <p:xfrm>
          <a:off x="3619506" y="2471864"/>
          <a:ext cx="84666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7"/>
              </a:tblGrid>
              <a:tr h="222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승률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22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65%</a:t>
                      </a:r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4787783" y="769586"/>
            <a:ext cx="901817" cy="335756"/>
            <a:chOff x="4787783" y="985051"/>
            <a:chExt cx="901817" cy="335756"/>
          </a:xfrm>
        </p:grpSpPr>
        <p:sp>
          <p:nvSpPr>
            <p:cNvPr id="11" name="타원 10"/>
            <p:cNvSpPr/>
            <p:nvPr/>
          </p:nvSpPr>
          <p:spPr>
            <a:xfrm>
              <a:off x="4892935" y="1083733"/>
              <a:ext cx="20320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012267" y="1083733"/>
              <a:ext cx="677333" cy="20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랭킹 보기</a:t>
              </a:r>
              <a:endParaRPr lang="ko-KR" altLang="en-US" sz="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87783" y="985051"/>
              <a:ext cx="346570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+</a:t>
              </a:r>
              <a:endParaRPr lang="ko-KR" alt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081885" y="1004939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btn02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907499" y="155829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btn03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088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290233" y="4309542"/>
            <a:ext cx="1972733" cy="84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대결 하기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2032000" y="3095643"/>
          <a:ext cx="253999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6"/>
                <a:gridCol w="846666"/>
                <a:gridCol w="846666"/>
              </a:tblGrid>
              <a:tr h="2357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승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패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35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2108205" y="2467854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타원 19"/>
          <p:cNvSpPr/>
          <p:nvPr/>
        </p:nvSpPr>
        <p:spPr>
          <a:xfrm>
            <a:off x="2768819" y="861265"/>
            <a:ext cx="1066361" cy="1066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3619506" y="2471864"/>
          <a:ext cx="84666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7"/>
              </a:tblGrid>
              <a:tr h="222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승률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22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65%</a:t>
                      </a:r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4787783" y="769586"/>
            <a:ext cx="901817" cy="335756"/>
            <a:chOff x="4787783" y="985051"/>
            <a:chExt cx="901817" cy="335756"/>
          </a:xfrm>
        </p:grpSpPr>
        <p:sp>
          <p:nvSpPr>
            <p:cNvPr id="11" name="타원 10"/>
            <p:cNvSpPr/>
            <p:nvPr/>
          </p:nvSpPr>
          <p:spPr>
            <a:xfrm>
              <a:off x="4892935" y="1083733"/>
              <a:ext cx="20320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012267" y="1083733"/>
              <a:ext cx="677333" cy="20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랭킹 보기</a:t>
              </a:r>
              <a:endParaRPr lang="ko-KR" altLang="en-US" sz="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87783" y="985051"/>
              <a:ext cx="346570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+</a:t>
              </a:r>
              <a:endParaRPr lang="ko-KR" alt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081885" y="1004939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btn02</a:t>
            </a:r>
            <a:endParaRPr lang="ko-KR" altLang="en-US" sz="12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260310"/>
              </p:ext>
            </p:extLst>
          </p:nvPr>
        </p:nvGraphicFramePr>
        <p:xfrm>
          <a:off x="1544320" y="2087076"/>
          <a:ext cx="3416748" cy="3416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748"/>
              </a:tblGrid>
              <a:tr h="8541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  사진 선택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8541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  사진 앨범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8541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  카메라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8541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  삭제</a:t>
                      </a:r>
                      <a:endParaRPr lang="ko-KR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565116"/>
              </p:ext>
            </p:extLst>
          </p:nvPr>
        </p:nvGraphicFramePr>
        <p:xfrm>
          <a:off x="6392332" y="719664"/>
          <a:ext cx="4174068" cy="5715007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5721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86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멀티 플레이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02-01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09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1223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사진 클릭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바꿀 수 있음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22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122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02-01-02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22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91417"/>
              </p:ext>
            </p:extLst>
          </p:nvPr>
        </p:nvGraphicFramePr>
        <p:xfrm>
          <a:off x="6392332" y="719664"/>
          <a:ext cx="4174068" cy="444500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싱글</a:t>
                      </a:r>
                      <a:r>
                        <a:rPr lang="ko-KR" altLang="en-US" dirty="0" smtClean="0"/>
                        <a:t> 플레이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03-01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4787783" y="385876"/>
            <a:ext cx="901817" cy="335756"/>
            <a:chOff x="4787783" y="985051"/>
            <a:chExt cx="901817" cy="335756"/>
          </a:xfrm>
        </p:grpSpPr>
        <p:sp>
          <p:nvSpPr>
            <p:cNvPr id="28" name="타원 27"/>
            <p:cNvSpPr/>
            <p:nvPr/>
          </p:nvSpPr>
          <p:spPr>
            <a:xfrm>
              <a:off x="4892935" y="1083733"/>
              <a:ext cx="20320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012267" y="1083733"/>
              <a:ext cx="677333" cy="20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열쇠 </a:t>
              </a:r>
              <a:r>
                <a:rPr lang="ko-KR" altLang="en-US" sz="800" dirty="0" err="1" smtClean="0"/>
                <a:t>갯수</a:t>
              </a:r>
              <a:endParaRPr lang="ko-KR" altLang="en-US" sz="8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787783" y="985051"/>
              <a:ext cx="346570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+</a:t>
              </a:r>
              <a:endParaRPr lang="ko-KR" altLang="en-US" dirty="0"/>
            </a:p>
          </p:txBody>
        </p:sp>
      </p:grp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746658"/>
              </p:ext>
            </p:extLst>
          </p:nvPr>
        </p:nvGraphicFramePr>
        <p:xfrm>
          <a:off x="1535781" y="557633"/>
          <a:ext cx="1234598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86"/>
                <a:gridCol w="882312"/>
              </a:tblGrid>
              <a:tr h="181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☆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4787783" y="676453"/>
            <a:ext cx="901817" cy="335756"/>
            <a:chOff x="4787783" y="985051"/>
            <a:chExt cx="901817" cy="335756"/>
          </a:xfrm>
        </p:grpSpPr>
        <p:sp>
          <p:nvSpPr>
            <p:cNvPr id="45" name="타원 44"/>
            <p:cNvSpPr/>
            <p:nvPr/>
          </p:nvSpPr>
          <p:spPr>
            <a:xfrm>
              <a:off x="4892935" y="1083733"/>
              <a:ext cx="20320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012267" y="1083733"/>
              <a:ext cx="677333" cy="20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랭킹 보기</a:t>
              </a:r>
              <a:endParaRPr lang="ko-KR" altLang="en-US" sz="8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787783" y="985051"/>
              <a:ext cx="346570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+</a:t>
              </a:r>
              <a:endParaRPr lang="ko-KR" altLang="en-US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081885" y="936769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btn02</a:t>
            </a:r>
            <a:endParaRPr lang="ko-KR" altLang="en-US" sz="1200" dirty="0"/>
          </a:p>
        </p:txBody>
      </p:sp>
      <p:grpSp>
        <p:nvGrpSpPr>
          <p:cNvPr id="7" name="그룹 6"/>
          <p:cNvGrpSpPr/>
          <p:nvPr/>
        </p:nvGrpSpPr>
        <p:grpSpPr>
          <a:xfrm>
            <a:off x="1527316" y="1082577"/>
            <a:ext cx="3568819" cy="4598569"/>
            <a:chOff x="1527316" y="1082577"/>
            <a:chExt cx="3568819" cy="4598569"/>
          </a:xfrm>
        </p:grpSpPr>
        <p:grpSp>
          <p:nvGrpSpPr>
            <p:cNvPr id="22" name="그룹 21"/>
            <p:cNvGrpSpPr/>
            <p:nvPr/>
          </p:nvGrpSpPr>
          <p:grpSpPr>
            <a:xfrm>
              <a:off x="1527316" y="1082577"/>
              <a:ext cx="3568819" cy="4598569"/>
              <a:chOff x="1527316" y="1082577"/>
              <a:chExt cx="3568819" cy="4598569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527316" y="1082577"/>
                <a:ext cx="3568819" cy="4598569"/>
                <a:chOff x="1227667" y="1109133"/>
                <a:chExt cx="3568582" cy="4203153"/>
              </a:xfrm>
            </p:grpSpPr>
            <p:sp>
              <p:nvSpPr>
                <p:cNvPr id="2" name="직사각형 1"/>
                <p:cNvSpPr/>
                <p:nvPr/>
              </p:nvSpPr>
              <p:spPr>
                <a:xfrm>
                  <a:off x="1236133" y="1109133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2479114" y="2603225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/>
                <p:cNvSpPr/>
                <p:nvPr/>
              </p:nvSpPr>
              <p:spPr>
                <a:xfrm>
                  <a:off x="1236133" y="2603225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3754849" y="1126067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2479114" y="1126067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3754849" y="2603225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2470648" y="4076152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>
                  <a:off x="1227667" y="4076152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3746383" y="4076152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" name="포인트가 5개인 별 7"/>
              <p:cNvSpPr/>
              <p:nvPr/>
            </p:nvSpPr>
            <p:spPr>
              <a:xfrm>
                <a:off x="2393076" y="1101104"/>
                <a:ext cx="151419" cy="159992"/>
              </a:xfrm>
              <a:prstGeom prst="star5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포인트가 5개인 별 36"/>
              <p:cNvSpPr/>
              <p:nvPr/>
            </p:nvSpPr>
            <p:spPr>
              <a:xfrm>
                <a:off x="3660430" y="1101104"/>
                <a:ext cx="151419" cy="159992"/>
              </a:xfrm>
              <a:prstGeom prst="star5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포인트가 5개인 별 37"/>
              <p:cNvSpPr/>
              <p:nvPr/>
            </p:nvSpPr>
            <p:spPr>
              <a:xfrm>
                <a:off x="3467545" y="1101104"/>
                <a:ext cx="151419" cy="159992"/>
              </a:xfrm>
              <a:prstGeom prst="star5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136818" y="1592650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136818" y="3165632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860998" y="3161211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617935" y="3175447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136818" y="4888367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860998" y="4883946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617935" y="4898182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592446" y="1574123"/>
              <a:ext cx="928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tutorial</a:t>
              </a:r>
              <a:endParaRPr lang="ko-KR" altLang="en-US" dirty="0"/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1398812" y="5725089"/>
            <a:ext cx="3801534" cy="1100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364129" y="5690256"/>
            <a:ext cx="147250" cy="1777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383691" y="5725089"/>
            <a:ext cx="108126" cy="108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725294" y="5725089"/>
            <a:ext cx="108126" cy="108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2066897" y="5725089"/>
            <a:ext cx="108126" cy="108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14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985954"/>
              </p:ext>
            </p:extLst>
          </p:nvPr>
        </p:nvGraphicFramePr>
        <p:xfrm>
          <a:off x="6392332" y="719664"/>
          <a:ext cx="4174068" cy="444500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도움말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04-01-00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Btn04-01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04-01-01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Btn04-02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04-01-02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314350"/>
              </p:ext>
            </p:extLst>
          </p:nvPr>
        </p:nvGraphicFramePr>
        <p:xfrm>
          <a:off x="1168400" y="1498599"/>
          <a:ext cx="4165600" cy="24196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3400"/>
                <a:gridCol w="3632200"/>
              </a:tblGrid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게임 조작법</a:t>
                      </a:r>
                      <a:r>
                        <a:rPr lang="en-US" altLang="ko-KR" dirty="0" smtClean="0"/>
                        <a:t>(btn04-01)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공지 사항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Tip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FAQ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계정등록</a:t>
                      </a:r>
                      <a:endParaRPr lang="en-US" altLang="ko-KR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68400" y="7789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도움말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94000" y="350520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btn04-02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420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419268"/>
              </p:ext>
            </p:extLst>
          </p:nvPr>
        </p:nvGraphicFramePr>
        <p:xfrm>
          <a:off x="6392332" y="719664"/>
          <a:ext cx="4174068" cy="444500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게임 조작법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04-01-01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447868"/>
              </p:ext>
            </p:extLst>
          </p:nvPr>
        </p:nvGraphicFramePr>
        <p:xfrm>
          <a:off x="1168400" y="1498599"/>
          <a:ext cx="4165600" cy="3871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3400"/>
                <a:gridCol w="3632200"/>
              </a:tblGrid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게임 조작법</a:t>
                      </a:r>
                      <a:r>
                        <a:rPr lang="en-US" altLang="ko-KR" dirty="0" smtClean="0"/>
                        <a:t>(btn04-01)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    - </a:t>
                      </a:r>
                      <a:r>
                        <a:rPr lang="ko-KR" altLang="en-US" dirty="0" err="1" smtClean="0"/>
                        <a:t>싱글</a:t>
                      </a:r>
                      <a:r>
                        <a:rPr lang="ko-KR" altLang="en-US" dirty="0" smtClean="0"/>
                        <a:t> 플레이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</a:tr>
              <a:tr h="48393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    - </a:t>
                      </a:r>
                      <a:r>
                        <a:rPr lang="ko-KR" altLang="en-US" dirty="0" smtClean="0"/>
                        <a:t>멀티 플레이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공지 사항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Tip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FAQ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계정 등록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업적 보기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68400" y="7789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도움말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792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630905"/>
              </p:ext>
            </p:extLst>
          </p:nvPr>
        </p:nvGraphicFramePr>
        <p:xfrm>
          <a:off x="6392332" y="719664"/>
          <a:ext cx="4174068" cy="444500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도움말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04-01-02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Btn04-01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04-01-01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949745"/>
              </p:ext>
            </p:extLst>
          </p:nvPr>
        </p:nvGraphicFramePr>
        <p:xfrm>
          <a:off x="1168400" y="1498599"/>
          <a:ext cx="4165600" cy="9678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65600"/>
              </a:tblGrid>
              <a:tr h="483930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 smtClean="0"/>
                        <a:t>    - Facebook</a:t>
                      </a:r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 smtClean="0"/>
                        <a:t>    - Google+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68400" y="77893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계정 등록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750553" y="2115408"/>
            <a:ext cx="329448" cy="245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419600" y="2106942"/>
            <a:ext cx="330952" cy="254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86919" y="2095442"/>
            <a:ext cx="406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Off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395047" y="2118526"/>
            <a:ext cx="3800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On</a:t>
            </a:r>
            <a:endParaRPr lang="ko-KR" altLang="en-US" sz="900" dirty="0"/>
          </a:p>
        </p:txBody>
      </p:sp>
      <p:sp>
        <p:nvSpPr>
          <p:cNvPr id="12" name="직사각형 11"/>
          <p:cNvSpPr/>
          <p:nvPr/>
        </p:nvSpPr>
        <p:spPr>
          <a:xfrm>
            <a:off x="4737103" y="1607408"/>
            <a:ext cx="329448" cy="245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406150" y="1598942"/>
            <a:ext cx="330952" cy="254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73469" y="1587442"/>
            <a:ext cx="406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Off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381597" y="1610526"/>
            <a:ext cx="3800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On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90355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761783"/>
              </p:ext>
            </p:extLst>
          </p:nvPr>
        </p:nvGraphicFramePr>
        <p:xfrm>
          <a:off x="6392332" y="719664"/>
          <a:ext cx="4174068" cy="417277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멀티 대결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05-01-03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턴 종료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</a:t>
                      </a:r>
                      <a:r>
                        <a:rPr lang="ko-KR" altLang="en-US" baseline="0" dirty="0" smtClean="0"/>
                        <a:t> 턴에만 활성화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913414"/>
              </p:ext>
            </p:extLst>
          </p:nvPr>
        </p:nvGraphicFramePr>
        <p:xfrm>
          <a:off x="1058334" y="1447802"/>
          <a:ext cx="4445000" cy="447886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889000"/>
                <a:gridCol w="889000"/>
                <a:gridCol w="889000"/>
                <a:gridCol w="889000"/>
                <a:gridCol w="889000"/>
              </a:tblGrid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514169"/>
              </p:ext>
            </p:extLst>
          </p:nvPr>
        </p:nvGraphicFramePr>
        <p:xfrm>
          <a:off x="1057894" y="812572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663812"/>
              </p:ext>
            </p:extLst>
          </p:nvPr>
        </p:nvGraphicFramePr>
        <p:xfrm>
          <a:off x="4191001" y="850786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3007838" y="626529"/>
            <a:ext cx="537524" cy="537524"/>
            <a:chOff x="3007838" y="313263"/>
            <a:chExt cx="537524" cy="537524"/>
          </a:xfrm>
        </p:grpSpPr>
        <p:sp>
          <p:nvSpPr>
            <p:cNvPr id="16" name="타원 15"/>
            <p:cNvSpPr/>
            <p:nvPr/>
          </p:nvSpPr>
          <p:spPr>
            <a:xfrm>
              <a:off x="3007838" y="313263"/>
              <a:ext cx="537524" cy="5375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36889" y="443525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15</a:t>
              </a:r>
              <a:r>
                <a:rPr lang="ko-KR" altLang="en-US" sz="1200" dirty="0" smtClean="0"/>
                <a:t>초</a:t>
              </a:r>
              <a:endParaRPr lang="ko-KR" altLang="en-US" sz="12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34534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330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33305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4825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9066" y="536996"/>
            <a:ext cx="1127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shfksekdrms2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733305" y="579334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june0313</a:t>
            </a:r>
            <a:endParaRPr lang="ko-KR" altLang="en-US" sz="12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3567350" y="4018773"/>
            <a:ext cx="614697" cy="832639"/>
            <a:chOff x="3641927" y="4001840"/>
            <a:chExt cx="614697" cy="832639"/>
          </a:xfrm>
        </p:grpSpPr>
        <p:grpSp>
          <p:nvGrpSpPr>
            <p:cNvPr id="31" name="그룹 30"/>
            <p:cNvGrpSpPr/>
            <p:nvPr/>
          </p:nvGrpSpPr>
          <p:grpSpPr>
            <a:xfrm>
              <a:off x="3641927" y="4001840"/>
              <a:ext cx="614697" cy="614697"/>
              <a:chOff x="3701193" y="4021663"/>
              <a:chExt cx="614697" cy="61469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701193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62319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타원 32"/>
            <p:cNvSpPr/>
            <p:nvPr/>
          </p:nvSpPr>
          <p:spPr>
            <a:xfrm>
              <a:off x="3949274" y="4656183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4101674" y="4788760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182045" y="4019058"/>
            <a:ext cx="614697" cy="818510"/>
            <a:chOff x="4182045" y="4019058"/>
            <a:chExt cx="614697" cy="818510"/>
          </a:xfrm>
        </p:grpSpPr>
        <p:grpSp>
          <p:nvGrpSpPr>
            <p:cNvPr id="32" name="그룹 31"/>
            <p:cNvGrpSpPr/>
            <p:nvPr/>
          </p:nvGrpSpPr>
          <p:grpSpPr>
            <a:xfrm>
              <a:off x="4182045" y="4019058"/>
              <a:ext cx="614697" cy="614697"/>
              <a:chOff x="4080699" y="4021663"/>
              <a:chExt cx="614697" cy="614697"/>
            </a:xfrm>
          </p:grpSpPr>
          <p:sp>
            <p:nvSpPr>
              <p:cNvPr id="25" name="타원 24"/>
              <p:cNvSpPr/>
              <p:nvPr/>
            </p:nvSpPr>
            <p:spPr>
              <a:xfrm>
                <a:off x="4080699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141825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타원 34"/>
            <p:cNvSpPr/>
            <p:nvPr/>
          </p:nvSpPr>
          <p:spPr>
            <a:xfrm>
              <a:off x="4317745" y="4676005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4252075" y="4791849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068042" y="4787362"/>
            <a:ext cx="614697" cy="818510"/>
            <a:chOff x="4182045" y="4019058"/>
            <a:chExt cx="614697" cy="818510"/>
          </a:xfrm>
        </p:grpSpPr>
        <p:grpSp>
          <p:nvGrpSpPr>
            <p:cNvPr id="41" name="그룹 40"/>
            <p:cNvGrpSpPr/>
            <p:nvPr/>
          </p:nvGrpSpPr>
          <p:grpSpPr>
            <a:xfrm>
              <a:off x="4182045" y="4019058"/>
              <a:ext cx="614697" cy="614697"/>
              <a:chOff x="4080699" y="4021663"/>
              <a:chExt cx="614697" cy="614697"/>
            </a:xfrm>
          </p:grpSpPr>
          <p:sp>
            <p:nvSpPr>
              <p:cNvPr id="44" name="타원 43"/>
              <p:cNvSpPr/>
              <p:nvPr/>
            </p:nvSpPr>
            <p:spPr>
              <a:xfrm>
                <a:off x="4080699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141825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2" name="타원 41"/>
            <p:cNvSpPr/>
            <p:nvPr/>
          </p:nvSpPr>
          <p:spPr>
            <a:xfrm>
              <a:off x="4317745" y="4676005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4252075" y="4791849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4485504" y="6093769"/>
            <a:ext cx="1072066" cy="357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턴 종료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97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962423"/>
              </p:ext>
            </p:extLst>
          </p:nvPr>
        </p:nvGraphicFramePr>
        <p:xfrm>
          <a:off x="6392332" y="719664"/>
          <a:ext cx="4174068" cy="300734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닉네임 등록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05-01-00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모서리가 둥근 직사각형 1"/>
          <p:cNvSpPr/>
          <p:nvPr/>
        </p:nvSpPr>
        <p:spPr>
          <a:xfrm>
            <a:off x="1540933" y="2819396"/>
            <a:ext cx="1270000" cy="1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666066" y="2819396"/>
            <a:ext cx="1270000" cy="1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11170" y="3269730"/>
            <a:ext cx="4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961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471</Words>
  <Application>Microsoft Office PowerPoint</Application>
  <PresentationFormat>와이드스크린</PresentationFormat>
  <Paragraphs>330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정성진</dc:creator>
  <cp:lastModifiedBy>정성진</cp:lastModifiedBy>
  <cp:revision>180</cp:revision>
  <dcterms:created xsi:type="dcterms:W3CDTF">2015-01-07T09:07:18Z</dcterms:created>
  <dcterms:modified xsi:type="dcterms:W3CDTF">2015-01-27T13:53:14Z</dcterms:modified>
</cp:coreProperties>
</file>