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57" r:id="rId4"/>
    <p:sldId id="258" r:id="rId5"/>
    <p:sldId id="267" r:id="rId6"/>
    <p:sldId id="268" r:id="rId7"/>
    <p:sldId id="259" r:id="rId8"/>
    <p:sldId id="260" r:id="rId9"/>
    <p:sldId id="261" r:id="rId10"/>
    <p:sldId id="262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6DA6D9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20" d="100"/>
          <a:sy n="120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6FE0E-AE70-4079-8761-52C42E2F42E6}" type="datetimeFigureOut">
              <a:rPr lang="ko-KR" altLang="en-US" smtClean="0"/>
              <a:t>2015-02-08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0D7E7-3AE0-4223-AB1C-BF7CA8C4F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78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Icon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68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싱글튜토리얼</a:t>
            </a:r>
            <a:r>
              <a:rPr lang="en-US" altLang="ko-KR" dirty="0" smtClean="0"/>
              <a:t>_1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65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816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Sing play </a:t>
            </a:r>
            <a:r>
              <a:rPr lang="ko-KR" altLang="en-US" dirty="0" err="1" smtClean="0"/>
              <a:t>보드판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395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Sing play </a:t>
            </a:r>
            <a:r>
              <a:rPr lang="ko-KR" altLang="en-US" dirty="0" err="1" smtClean="0"/>
              <a:t>보드판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29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Sing play </a:t>
            </a:r>
            <a:r>
              <a:rPr lang="ko-KR" altLang="en-US" dirty="0" err="1" smtClean="0"/>
              <a:t>보드판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287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별 </a:t>
            </a:r>
            <a:r>
              <a:rPr lang="ko-KR" altLang="en-US" dirty="0" err="1" smtClean="0"/>
              <a:t>갯수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402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별의 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84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On/Off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966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05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62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1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0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6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28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13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26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2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3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13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98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05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50141-54FF-464A-81F0-F345D58890D6}" type="datetimeFigureOut">
              <a:rPr lang="ko-KR" altLang="en-US" smtClean="0"/>
              <a:t>2015-02-08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5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21530" y="1271742"/>
            <a:ext cx="775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Maze</a:t>
            </a:r>
            <a:b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Of</a:t>
            </a:r>
            <a:b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Memory</a:t>
            </a:r>
            <a:endParaRPr lang="ko-KR" altLang="en-US" sz="9600" b="1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4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구름 8"/>
          <p:cNvSpPr/>
          <p:nvPr/>
        </p:nvSpPr>
        <p:spPr>
          <a:xfrm flipH="1">
            <a:off x="5855658" y="3594226"/>
            <a:ext cx="108642" cy="10864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구름 9"/>
          <p:cNvSpPr/>
          <p:nvPr/>
        </p:nvSpPr>
        <p:spPr>
          <a:xfrm flipH="1">
            <a:off x="5855658" y="3323141"/>
            <a:ext cx="307818" cy="23840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구름 10"/>
          <p:cNvSpPr/>
          <p:nvPr/>
        </p:nvSpPr>
        <p:spPr>
          <a:xfrm flipH="1">
            <a:off x="5855658" y="2362200"/>
            <a:ext cx="1195104" cy="928262"/>
          </a:xfrm>
          <a:prstGeom prst="cloud">
            <a:avLst/>
          </a:prstGeom>
          <a:solidFill>
            <a:srgbClr val="6DA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3917321" y="2362200"/>
            <a:ext cx="1195104" cy="928262"/>
          </a:xfrm>
          <a:prstGeom prst="cloud">
            <a:avLst/>
          </a:prstGeom>
          <a:solidFill>
            <a:srgbClr val="6DA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구름 1"/>
          <p:cNvSpPr/>
          <p:nvPr/>
        </p:nvSpPr>
        <p:spPr>
          <a:xfrm>
            <a:off x="4988459" y="3594226"/>
            <a:ext cx="108642" cy="10864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구름 6"/>
          <p:cNvSpPr/>
          <p:nvPr/>
        </p:nvSpPr>
        <p:spPr>
          <a:xfrm>
            <a:off x="4734962" y="3323141"/>
            <a:ext cx="307818" cy="23840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5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68302" y="2317688"/>
            <a:ext cx="1738264" cy="2335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84760" y="3193197"/>
            <a:ext cx="1505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Stage2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7618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508627" y="1982711"/>
            <a:ext cx="1575302" cy="15753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구름 6"/>
          <p:cNvSpPr/>
          <p:nvPr/>
        </p:nvSpPr>
        <p:spPr>
          <a:xfrm>
            <a:off x="4659703" y="2108703"/>
            <a:ext cx="1195104" cy="928262"/>
          </a:xfrm>
          <a:prstGeom prst="cloud">
            <a:avLst/>
          </a:prstGeom>
          <a:solidFill>
            <a:srgbClr val="6DA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구름 7"/>
          <p:cNvSpPr/>
          <p:nvPr/>
        </p:nvSpPr>
        <p:spPr>
          <a:xfrm>
            <a:off x="5730841" y="3340729"/>
            <a:ext cx="108642" cy="10864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구름 8"/>
          <p:cNvSpPr/>
          <p:nvPr/>
        </p:nvSpPr>
        <p:spPr>
          <a:xfrm>
            <a:off x="5477344" y="3069644"/>
            <a:ext cx="307818" cy="23840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3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476531" y="488887"/>
            <a:ext cx="4065006" cy="5613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865830" y="1131683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11090" y="1139227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88460" y="1131683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65830" y="4283797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11090" y="4291341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88460" y="4283797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865830" y="2703968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111090" y="2711512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988460" y="2703968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40608" y="1617551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65590" y="1615464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94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9494" y="2462543"/>
            <a:ext cx="4182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/>
              <a:t>S &amp; Y </a:t>
            </a:r>
          </a:p>
          <a:p>
            <a:r>
              <a:rPr lang="en-US" altLang="ko-KR" sz="4800" b="1" dirty="0"/>
              <a:t> </a:t>
            </a:r>
            <a:r>
              <a:rPr lang="en-US" altLang="ko-KR" sz="4800" b="1" dirty="0" smtClean="0"/>
              <a:t>    Memories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07836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68701"/>
              </p:ext>
            </p:extLst>
          </p:nvPr>
        </p:nvGraphicFramePr>
        <p:xfrm>
          <a:off x="3234265" y="956731"/>
          <a:ext cx="5281085" cy="5281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  <a:gridCol w="1056217"/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3234266" y="956733"/>
            <a:ext cx="5281084" cy="528108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endParaRPr lang="ko-KR" altLang="en-US" sz="7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67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573815"/>
              </p:ext>
            </p:extLst>
          </p:nvPr>
        </p:nvGraphicFramePr>
        <p:xfrm>
          <a:off x="3217328" y="965198"/>
          <a:ext cx="5281085" cy="5281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9068"/>
                <a:gridCol w="1113366"/>
                <a:gridCol w="1056217"/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66559" y="5560484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46988" y="1329273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1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917227"/>
              </p:ext>
            </p:extLst>
          </p:nvPr>
        </p:nvGraphicFramePr>
        <p:xfrm>
          <a:off x="3217328" y="965198"/>
          <a:ext cx="5281085" cy="5281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  <a:gridCol w="1056217"/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76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707881"/>
              </p:ext>
            </p:extLst>
          </p:nvPr>
        </p:nvGraphicFramePr>
        <p:xfrm>
          <a:off x="575728" y="582244"/>
          <a:ext cx="2112434" cy="21124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89731"/>
              </p:ext>
            </p:extLst>
          </p:nvPr>
        </p:nvGraphicFramePr>
        <p:xfrm>
          <a:off x="3221236" y="609598"/>
          <a:ext cx="2112434" cy="21124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218909"/>
              </p:ext>
            </p:extLst>
          </p:nvPr>
        </p:nvGraphicFramePr>
        <p:xfrm>
          <a:off x="5784682" y="601782"/>
          <a:ext cx="2112434" cy="21124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3300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47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포인트가 5개인 별 3"/>
          <p:cNvSpPr/>
          <p:nvPr/>
        </p:nvSpPr>
        <p:spPr>
          <a:xfrm>
            <a:off x="3331675" y="2480650"/>
            <a:ext cx="407406" cy="407406"/>
          </a:xfrm>
          <a:prstGeom prst="star5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5개인 별 6"/>
          <p:cNvSpPr/>
          <p:nvPr/>
        </p:nvSpPr>
        <p:spPr>
          <a:xfrm>
            <a:off x="3746625" y="2480650"/>
            <a:ext cx="407406" cy="407406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5개인 별 7"/>
          <p:cNvSpPr/>
          <p:nvPr/>
        </p:nvSpPr>
        <p:spPr>
          <a:xfrm>
            <a:off x="4161576" y="2480650"/>
            <a:ext cx="407406" cy="407406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02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포인트가 5개인 별 3"/>
          <p:cNvSpPr/>
          <p:nvPr/>
        </p:nvSpPr>
        <p:spPr>
          <a:xfrm>
            <a:off x="3331675" y="2480650"/>
            <a:ext cx="407406" cy="407406"/>
          </a:xfrm>
          <a:prstGeom prst="star5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720323" y="1972733"/>
            <a:ext cx="2700866" cy="225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149601" y="1972733"/>
            <a:ext cx="2570722" cy="22521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12801" y="2320169"/>
            <a:ext cx="19159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/>
              <a:t>Off</a:t>
            </a:r>
            <a:endParaRPr lang="ko-KR" altLang="en-US" sz="9600" dirty="0"/>
          </a:p>
        </p:txBody>
      </p:sp>
      <p:sp>
        <p:nvSpPr>
          <p:cNvPr id="15" name="TextBox 14"/>
          <p:cNvSpPr txBox="1"/>
          <p:nvPr/>
        </p:nvSpPr>
        <p:spPr>
          <a:xfrm>
            <a:off x="3543772" y="2313970"/>
            <a:ext cx="18485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/>
              <a:t>On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1077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45</Words>
  <Application>Microsoft Office PowerPoint</Application>
  <PresentationFormat>와이드스크린</PresentationFormat>
  <Paragraphs>31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 Unicode MS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정성진</dc:creator>
  <cp:lastModifiedBy>Jun</cp:lastModifiedBy>
  <cp:revision>33</cp:revision>
  <dcterms:created xsi:type="dcterms:W3CDTF">2015-01-19T03:06:37Z</dcterms:created>
  <dcterms:modified xsi:type="dcterms:W3CDTF">2015-02-08T13:40:30Z</dcterms:modified>
</cp:coreProperties>
</file>