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85939" y="2852382"/>
            <a:ext cx="3671247" cy="367124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330097" y="2913793"/>
            <a:ext cx="3671247" cy="36712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58017" y="2852381"/>
            <a:ext cx="3671248" cy="3671247"/>
            <a:chOff x="5036979" y="1078169"/>
            <a:chExt cx="3671248" cy="3671247"/>
          </a:xfrm>
        </p:grpSpPr>
        <p:sp>
          <p:nvSpPr>
            <p:cNvPr id="12" name="타원 11"/>
            <p:cNvSpPr/>
            <p:nvPr/>
          </p:nvSpPr>
          <p:spPr>
            <a:xfrm>
              <a:off x="5036980" y="1078169"/>
              <a:ext cx="3671247" cy="3671247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형 16"/>
            <p:cNvSpPr/>
            <p:nvPr/>
          </p:nvSpPr>
          <p:spPr>
            <a:xfrm>
              <a:off x="5036979" y="1078169"/>
              <a:ext cx="3671247" cy="3671247"/>
            </a:xfrm>
            <a:prstGeom prst="pie">
              <a:avLst>
                <a:gd name="adj1" fmla="val 5401797"/>
                <a:gd name="adj2" fmla="val 16200000"/>
              </a:avLst>
            </a:prstGeom>
            <a:solidFill>
              <a:srgbClr val="0066CC"/>
            </a:solidFill>
            <a:ln>
              <a:noFill/>
            </a:ln>
            <a:effectLst>
              <a:glow>
                <a:schemeClr val="tx1">
                  <a:lumMod val="75000"/>
                  <a:lumOff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45</Words>
  <Application>Microsoft Office PowerPoint</Application>
  <PresentationFormat>와이드스크린</PresentationFormat>
  <Paragraphs>31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Jun</cp:lastModifiedBy>
  <cp:revision>37</cp:revision>
  <dcterms:created xsi:type="dcterms:W3CDTF">2015-01-19T03:06:37Z</dcterms:created>
  <dcterms:modified xsi:type="dcterms:W3CDTF">2015-02-17T11:30:21Z</dcterms:modified>
</cp:coreProperties>
</file>