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78" autoAdjust="0"/>
  </p:normalViewPr>
  <p:slideViewPr>
    <p:cSldViewPr snapToGrid="0">
      <p:cViewPr varScale="1">
        <p:scale>
          <a:sx n="88" d="100"/>
          <a:sy n="88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736FC-D57E-4898-922B-0EA39A7A1A0A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DFFF-7AD1-46FC-9540-CF1B54834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Google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에 연동 되었을 경우에만 동기화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아이템 결제에 경우 예외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아이템 결제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싱글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변경 후 동기화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DFFF-7AD1-46FC-9540-CF1B548341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8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7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3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0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6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0F81-6E92-437D-8355-3C71A49B2E0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7E95-2DCF-49FE-8FA9-4A64CE7C7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453466" y="474134"/>
            <a:ext cx="2355199" cy="2226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30066" y="3318934"/>
            <a:ext cx="2355199" cy="2226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8400" y="3318934"/>
            <a:ext cx="2355199" cy="2226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0"/>
            <a:endCxn id="6" idx="1"/>
          </p:cNvCxnSpPr>
          <p:nvPr/>
        </p:nvCxnSpPr>
        <p:spPr>
          <a:xfrm flipV="1">
            <a:off x="2346000" y="1587501"/>
            <a:ext cx="2107466" cy="17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0210" y="4018291"/>
            <a:ext cx="1311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Device</a:t>
            </a:r>
          </a:p>
          <a:p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6725" y="1198891"/>
            <a:ext cx="1268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Server</a:t>
            </a:r>
          </a:p>
          <a:p>
            <a:r>
              <a:rPr lang="en-US" altLang="ko-KR" sz="2800" b="1" dirty="0" smtClean="0"/>
              <a:t>PHP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73324" y="4018290"/>
            <a:ext cx="1268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Server</a:t>
            </a:r>
          </a:p>
          <a:p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cxnSp>
        <p:nvCxnSpPr>
          <p:cNvPr id="16" name="직선 화살표 연결선 15"/>
          <p:cNvCxnSpPr>
            <a:stCxn id="6" idx="3"/>
            <a:endCxn id="8" idx="0"/>
          </p:cNvCxnSpPr>
          <p:nvPr/>
        </p:nvCxnSpPr>
        <p:spPr>
          <a:xfrm>
            <a:off x="6808665" y="1587501"/>
            <a:ext cx="2099001" cy="17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663267" y="2607733"/>
            <a:ext cx="1066799" cy="99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399734" y="2554819"/>
            <a:ext cx="1115665" cy="86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와이드스크린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7</cp:revision>
  <dcterms:created xsi:type="dcterms:W3CDTF">2015-01-20T13:44:41Z</dcterms:created>
  <dcterms:modified xsi:type="dcterms:W3CDTF">2015-01-20T14:35:47Z</dcterms:modified>
</cp:coreProperties>
</file>