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9550" y="1335117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37725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81771" y="3157980"/>
            <a:ext cx="1770848" cy="1063436"/>
          </a:xfrm>
          <a:prstGeom prst="rect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 flipH="1">
            <a:off x="5855658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5855658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5855658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917321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4988459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734962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 rot="5400000">
            <a:off x="1131132" y="4149381"/>
            <a:ext cx="1194018" cy="649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568121" y="3488527"/>
            <a:ext cx="320040" cy="3200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25</Words>
  <Application>Microsoft Office PowerPoint</Application>
  <PresentationFormat>와이드스크린</PresentationFormat>
  <Paragraphs>20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18</cp:revision>
  <dcterms:created xsi:type="dcterms:W3CDTF">2015-01-19T03:06:37Z</dcterms:created>
  <dcterms:modified xsi:type="dcterms:W3CDTF">2015-01-21T07:14:50Z</dcterms:modified>
</cp:coreProperties>
</file>