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74" r:id="rId12"/>
    <p:sldId id="275" r:id="rId13"/>
    <p:sldId id="263" r:id="rId14"/>
    <p:sldId id="264" r:id="rId15"/>
    <p:sldId id="266" r:id="rId16"/>
    <p:sldId id="269" r:id="rId17"/>
    <p:sldId id="271" r:id="rId18"/>
    <p:sldId id="272" r:id="rId19"/>
    <p:sldId id="273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66CC"/>
    <a:srgbClr val="FF0066"/>
    <a:srgbClr val="CC0066"/>
    <a:srgbClr val="CC3300"/>
    <a:srgbClr val="CC0000"/>
    <a:srgbClr val="FF3300"/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5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4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2662082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2662082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2662082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723745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1794883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1541386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23745" y="2483892"/>
            <a:ext cx="952500" cy="952500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  <a:effectLst>
            <a:glow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662082" y="2483892"/>
            <a:ext cx="952500" cy="952500"/>
            <a:chOff x="2662082" y="2483892"/>
            <a:chExt cx="952500" cy="952500"/>
          </a:xfrm>
        </p:grpSpPr>
        <p:sp>
          <p:nvSpPr>
            <p:cNvPr id="12" name="타원 11"/>
            <p:cNvSpPr/>
            <p:nvPr/>
          </p:nvSpPr>
          <p:spPr>
            <a:xfrm>
              <a:off x="2662082" y="2483892"/>
              <a:ext cx="952500" cy="9525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원형 12"/>
            <p:cNvSpPr/>
            <p:nvPr/>
          </p:nvSpPr>
          <p:spPr>
            <a:xfrm>
              <a:off x="2662082" y="2483892"/>
              <a:ext cx="952500" cy="952500"/>
            </a:xfrm>
            <a:prstGeom prst="pie">
              <a:avLst>
                <a:gd name="adj1" fmla="val 5402933"/>
                <a:gd name="adj2" fmla="val 16200000"/>
              </a:avLst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glow>
                <a:schemeClr val="tx1">
                  <a:lumMod val="75000"/>
                  <a:lumOff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4366773" y="2483892"/>
            <a:ext cx="952500" cy="9525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265723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275134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6284546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5400000">
            <a:off x="9293958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5723" y="3149600"/>
            <a:ext cx="2688493" cy="26884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76005" y="1547447"/>
            <a:ext cx="952500" cy="952500"/>
            <a:chOff x="176005" y="1547447"/>
            <a:chExt cx="2719753" cy="2719752"/>
          </a:xfrm>
        </p:grpSpPr>
        <p:sp>
          <p:nvSpPr>
            <p:cNvPr id="4" name="직사각형 3"/>
            <p:cNvSpPr/>
            <p:nvPr/>
          </p:nvSpPr>
          <p:spPr>
            <a:xfrm>
              <a:off x="176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35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6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35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176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0800000">
            <a:off x="1377411" y="1547444"/>
            <a:ext cx="952500" cy="952500"/>
            <a:chOff x="3224005" y="1547447"/>
            <a:chExt cx="2719753" cy="2719752"/>
          </a:xfrm>
        </p:grpSpPr>
        <p:sp>
          <p:nvSpPr>
            <p:cNvPr id="24" name="직사각형 23"/>
            <p:cNvSpPr/>
            <p:nvPr/>
          </p:nvSpPr>
          <p:spPr>
            <a:xfrm>
              <a:off x="3224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83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24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83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3224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16200000">
            <a:off x="2578816" y="1547444"/>
            <a:ext cx="952500" cy="952500"/>
            <a:chOff x="3224005" y="1547447"/>
            <a:chExt cx="2719753" cy="2719752"/>
          </a:xfrm>
        </p:grpSpPr>
        <p:sp>
          <p:nvSpPr>
            <p:cNvPr id="42" name="직사각형 41"/>
            <p:cNvSpPr/>
            <p:nvPr/>
          </p:nvSpPr>
          <p:spPr>
            <a:xfrm>
              <a:off x="3224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583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224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83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>
              <a:off x="3224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rot="5400000">
            <a:off x="3780222" y="1547443"/>
            <a:ext cx="952500" cy="952500"/>
            <a:chOff x="3224005" y="1547447"/>
            <a:chExt cx="2719753" cy="2719752"/>
          </a:xfrm>
        </p:grpSpPr>
        <p:sp>
          <p:nvSpPr>
            <p:cNvPr id="48" name="직사각형 47"/>
            <p:cNvSpPr/>
            <p:nvPr/>
          </p:nvSpPr>
          <p:spPr>
            <a:xfrm>
              <a:off x="3224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83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224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83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3224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8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73680"/>
            <a:ext cx="1219200" cy="12192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379720" y="2590800"/>
            <a:ext cx="1584960" cy="158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6" y="2949575"/>
            <a:ext cx="965200" cy="9652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82" y="2980531"/>
            <a:ext cx="903287" cy="90328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988176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57" y="2980531"/>
            <a:ext cx="903287" cy="9032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204532" y="2892881"/>
            <a:ext cx="983338" cy="983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2924226"/>
            <a:ext cx="1015898" cy="101589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972301" y="2689225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1" y="2876601"/>
            <a:ext cx="1015898" cy="10158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204532" y="2892881"/>
            <a:ext cx="983338" cy="983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67242"/>
              </p:ext>
            </p:extLst>
          </p:nvPr>
        </p:nvGraphicFramePr>
        <p:xfrm>
          <a:off x="514284" y="587691"/>
          <a:ext cx="1080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1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8701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7227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7881"/>
              </p:ext>
            </p:extLst>
          </p:nvPr>
        </p:nvGraphicFramePr>
        <p:xfrm>
          <a:off x="575728" y="582244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9731"/>
              </p:ext>
            </p:extLst>
          </p:nvPr>
        </p:nvGraphicFramePr>
        <p:xfrm>
          <a:off x="3221236" y="609598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8909"/>
              </p:ext>
            </p:extLst>
          </p:nvPr>
        </p:nvGraphicFramePr>
        <p:xfrm>
          <a:off x="5784682" y="601782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79</Words>
  <Application>Microsoft Office PowerPoint</Application>
  <PresentationFormat>와이드스크린</PresentationFormat>
  <Paragraphs>64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48</cp:revision>
  <dcterms:created xsi:type="dcterms:W3CDTF">2015-01-19T03:06:37Z</dcterms:created>
  <dcterms:modified xsi:type="dcterms:W3CDTF">2015-08-16T08:18:43Z</dcterms:modified>
</cp:coreProperties>
</file>