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74" r:id="rId12"/>
    <p:sldId id="275" r:id="rId13"/>
    <p:sldId id="263" r:id="rId14"/>
    <p:sldId id="264" r:id="rId15"/>
    <p:sldId id="266" r:id="rId16"/>
    <p:sldId id="269" r:id="rId17"/>
    <p:sldId id="271" r:id="rId18"/>
    <p:sldId id="272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6FF33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952500" cy="9525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62082" y="2483892"/>
            <a:ext cx="952500" cy="952500"/>
            <a:chOff x="2662082" y="2483892"/>
            <a:chExt cx="952500" cy="952500"/>
          </a:xfrm>
        </p:grpSpPr>
        <p:sp>
          <p:nvSpPr>
            <p:cNvPr id="12" name="타원 11"/>
            <p:cNvSpPr/>
            <p:nvPr/>
          </p:nvSpPr>
          <p:spPr>
            <a:xfrm>
              <a:off x="2662082" y="2483892"/>
              <a:ext cx="952500" cy="9525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원형 12"/>
            <p:cNvSpPr/>
            <p:nvPr/>
          </p:nvSpPr>
          <p:spPr>
            <a:xfrm>
              <a:off x="2662082" y="2483892"/>
              <a:ext cx="952500" cy="952500"/>
            </a:xfrm>
            <a:prstGeom prst="pie">
              <a:avLst>
                <a:gd name="adj1" fmla="val 5402933"/>
                <a:gd name="adj2" fmla="val 16200000"/>
              </a:avLst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glow>
                <a:schemeClr val="tx1">
                  <a:lumMod val="75000"/>
                  <a:lumOff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4366773" y="2483892"/>
            <a:ext cx="952500" cy="9525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265723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275134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6284546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9293958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5723" y="3149600"/>
            <a:ext cx="2688493" cy="2688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76005" y="1547447"/>
            <a:ext cx="952500" cy="952500"/>
            <a:chOff x="176005" y="1547447"/>
            <a:chExt cx="2719753" cy="2719752"/>
          </a:xfrm>
        </p:grpSpPr>
        <p:sp>
          <p:nvSpPr>
            <p:cNvPr id="4" name="직사각형 3"/>
            <p:cNvSpPr/>
            <p:nvPr/>
          </p:nvSpPr>
          <p:spPr>
            <a:xfrm>
              <a:off x="176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35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35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176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0800000">
            <a:off x="1377411" y="1547444"/>
            <a:ext cx="952500" cy="952500"/>
            <a:chOff x="3224005" y="1547447"/>
            <a:chExt cx="2719753" cy="2719752"/>
          </a:xfrm>
        </p:grpSpPr>
        <p:sp>
          <p:nvSpPr>
            <p:cNvPr id="24" name="직사각형 23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6200000">
            <a:off x="2578816" y="1547444"/>
            <a:ext cx="952500" cy="952500"/>
            <a:chOff x="3224005" y="1547447"/>
            <a:chExt cx="2719753" cy="2719752"/>
          </a:xfrm>
        </p:grpSpPr>
        <p:sp>
          <p:nvSpPr>
            <p:cNvPr id="42" name="직사각형 41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5400000">
            <a:off x="3780222" y="1547443"/>
            <a:ext cx="952500" cy="952500"/>
            <a:chOff x="3224005" y="1547447"/>
            <a:chExt cx="2719753" cy="2719752"/>
          </a:xfrm>
        </p:grpSpPr>
        <p:sp>
          <p:nvSpPr>
            <p:cNvPr id="48" name="직사각형 47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8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6" y="2949575"/>
            <a:ext cx="965200" cy="9652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82" y="2980531"/>
            <a:ext cx="903287" cy="9032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88176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7" y="2980531"/>
            <a:ext cx="903287" cy="9032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2924226"/>
            <a:ext cx="1015898" cy="10158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72301" y="2689225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1" y="2876601"/>
            <a:ext cx="1015898" cy="10158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7242"/>
              </p:ext>
            </p:extLst>
          </p:nvPr>
        </p:nvGraphicFramePr>
        <p:xfrm>
          <a:off x="514284" y="587691"/>
          <a:ext cx="1080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3637"/>
              </p:ext>
            </p:extLst>
          </p:nvPr>
        </p:nvGraphicFramePr>
        <p:xfrm>
          <a:off x="514284" y="587691"/>
          <a:ext cx="1080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3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4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5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6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7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8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9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10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11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12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13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14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15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16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17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18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19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20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21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22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23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24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25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26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27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28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29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rgbClr val="0066CC"/>
                          </a:solidFill>
                        </a:rPr>
                        <a:t>30</a:t>
                      </a:r>
                      <a:endParaRPr lang="ko-KR" altLang="en-US" sz="4000" b="1" dirty="0">
                        <a:solidFill>
                          <a:srgbClr val="0066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5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1834"/>
              </p:ext>
            </p:extLst>
          </p:nvPr>
        </p:nvGraphicFramePr>
        <p:xfrm>
          <a:off x="514284" y="587691"/>
          <a:ext cx="1080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139</Words>
  <Application>Microsoft Office PowerPoint</Application>
  <PresentationFormat>와이드스크린</PresentationFormat>
  <Paragraphs>124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50</cp:revision>
  <dcterms:created xsi:type="dcterms:W3CDTF">2015-01-19T03:06:37Z</dcterms:created>
  <dcterms:modified xsi:type="dcterms:W3CDTF">2015-08-23T13:52:16Z</dcterms:modified>
</cp:coreProperties>
</file>