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76" r:id="rId7"/>
    <p:sldId id="264" r:id="rId8"/>
    <p:sldId id="275" r:id="rId9"/>
    <p:sldId id="265" r:id="rId10"/>
    <p:sldId id="266" r:id="rId11"/>
    <p:sldId id="268" r:id="rId12"/>
    <p:sldId id="269" r:id="rId13"/>
    <p:sldId id="273" r:id="rId14"/>
    <p:sldId id="270" r:id="rId15"/>
    <p:sldId id="271" r:id="rId16"/>
    <p:sldId id="272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6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28754" y="18714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24519" y="29382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023094" y="5280961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74512" y="5280961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17288" y="5280961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768819" y="782439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24518" y="4012406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47455" y="4539887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/>
          <p:cNvSpPr/>
          <p:nvPr/>
        </p:nvSpPr>
        <p:spPr>
          <a:xfrm>
            <a:off x="1286932" y="4453176"/>
            <a:ext cx="331071" cy="2792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5400000">
            <a:off x="2208170" y="5344543"/>
            <a:ext cx="331071" cy="2792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249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클리어</a:t>
                      </a:r>
                      <a:r>
                        <a:rPr lang="ko-KR" altLang="en-US" dirty="0" smtClean="0"/>
                        <a:t>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388533" y="5012266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62399" y="5012266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75466" y="5003799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Retry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8799" y="1625600"/>
            <a:ext cx="2895601" cy="1761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Stage Clear</a:t>
            </a:r>
          </a:p>
          <a:p>
            <a:pPr algn="ctr"/>
            <a:r>
              <a:rPr lang="ko-KR" altLang="en-US" sz="3600" dirty="0" smtClean="0"/>
              <a:t>별 별 별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488563" y="3615266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이동횟수 </a:t>
            </a:r>
            <a:r>
              <a:rPr lang="en-US" altLang="ko-KR" dirty="0" smtClean="0"/>
              <a:t>: 10</a:t>
            </a:r>
          </a:p>
          <a:p>
            <a:r>
              <a:rPr lang="ko-KR" altLang="en-US" dirty="0" smtClean="0"/>
              <a:t>실패횟수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1487" y="1165945"/>
            <a:ext cx="1272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Is_Perfect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66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18399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sz="1200" dirty="0" smtClean="0"/>
                        <a:t>멀티 플레이 승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패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417108" y="4231216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Give up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90974" y="4231216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맵확인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04041" y="4222749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Rematch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81174" y="2044700"/>
            <a:ext cx="2895601" cy="1761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Win / Lose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60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398812" y="5725089"/>
            <a:ext cx="3801534" cy="110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129" y="5690256"/>
            <a:ext cx="147250" cy="17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3691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25294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66897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85954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14350"/>
              </p:ext>
            </p:extLst>
          </p:nvPr>
        </p:nvGraphicFramePr>
        <p:xfrm>
          <a:off x="1168400" y="1498599"/>
          <a:ext cx="4165600" cy="2419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0" y="3505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btn04-02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47868"/>
              </p:ext>
            </p:extLst>
          </p:nvPr>
        </p:nvGraphicFramePr>
        <p:xfrm>
          <a:off x="1168400" y="1498599"/>
          <a:ext cx="4165600" cy="387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업적 보기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0905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49745"/>
              </p:ext>
            </p:extLst>
          </p:nvPr>
        </p:nvGraphicFramePr>
        <p:xfrm>
          <a:off x="1168400" y="1498599"/>
          <a:ext cx="4165600" cy="96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5600"/>
              </a:tblGrid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계정 등록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50553" y="2115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9600" y="2106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86919" y="2095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5047" y="2118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4737103" y="1607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06150" y="1598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3469" y="1587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1597" y="1610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35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62423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0933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66066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11170" y="3269730"/>
            <a:ext cx="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61723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0933" y="631474"/>
            <a:ext cx="728133" cy="70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54134" y="626529"/>
            <a:ext cx="728133" cy="70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3896" y="707034"/>
            <a:ext cx="575733" cy="545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5931" y="1397000"/>
            <a:ext cx="1888847" cy="279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88422" y="262704"/>
            <a:ext cx="1888847" cy="279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27001" y="6090433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포기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70933" y="220366"/>
            <a:ext cx="891549" cy="316630"/>
            <a:chOff x="270933" y="220366"/>
            <a:chExt cx="891549" cy="316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70933" y="220366"/>
              <a:ext cx="891549" cy="3166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831190" y="321025"/>
              <a:ext cx="284655" cy="1596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385031" y="-118764"/>
            <a:ext cx="891549" cy="316630"/>
            <a:chOff x="270933" y="220366"/>
            <a:chExt cx="891549" cy="31663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270933" y="220366"/>
              <a:ext cx="891549" cy="3166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831190" y="321025"/>
              <a:ext cx="284655" cy="1596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457</Words>
  <Application>Microsoft Office PowerPoint</Application>
  <PresentationFormat>와이드스크린</PresentationFormat>
  <Paragraphs>320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192</cp:revision>
  <dcterms:created xsi:type="dcterms:W3CDTF">2015-01-07T09:07:18Z</dcterms:created>
  <dcterms:modified xsi:type="dcterms:W3CDTF">2015-02-22T06:57:16Z</dcterms:modified>
</cp:coreProperties>
</file>