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4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6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5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1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1DE5-B67C-4ADA-A05E-15AE0F56CB7B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3AC5-7BE1-4278-8F80-709767056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5865"/>
              </p:ext>
            </p:extLst>
          </p:nvPr>
        </p:nvGraphicFramePr>
        <p:xfrm>
          <a:off x="4673599" y="1828800"/>
          <a:ext cx="2212975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297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계정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닉네임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구글메일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페이스북</a:t>
                      </a:r>
                      <a:r>
                        <a:rPr lang="ko-KR" altLang="en-US" sz="1100" u="none" strike="noStrike" dirty="0">
                          <a:effectLst/>
                        </a:rPr>
                        <a:t> 계정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생성날짜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마지막 접속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나간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접속한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열쇠부여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사진등록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22508"/>
              </p:ext>
            </p:extLst>
          </p:nvPr>
        </p:nvGraphicFramePr>
        <p:xfrm>
          <a:off x="2652145" y="2329795"/>
          <a:ext cx="1343025" cy="596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02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싱글플레이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닉네임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열쇠개수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19289"/>
              </p:ext>
            </p:extLst>
          </p:nvPr>
        </p:nvGraphicFramePr>
        <p:xfrm>
          <a:off x="9734550" y="2086264"/>
          <a:ext cx="1911350" cy="1000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350"/>
              </a:tblGrid>
              <a:tr h="2198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클리어</a:t>
                      </a:r>
                      <a:r>
                        <a:rPr lang="ko-KR" altLang="en-US" sz="1100" u="none" strike="noStrike" dirty="0">
                          <a:effectLst/>
                        </a:rPr>
                        <a:t>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0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닉네임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600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(for)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600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별 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75588"/>
              </p:ext>
            </p:extLst>
          </p:nvPr>
        </p:nvGraphicFramePr>
        <p:xfrm>
          <a:off x="7632556" y="1946571"/>
          <a:ext cx="160655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최소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최대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Map_size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72094"/>
              </p:ext>
            </p:extLst>
          </p:nvPr>
        </p:nvGraphicFramePr>
        <p:xfrm>
          <a:off x="448279" y="2092282"/>
          <a:ext cx="15240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달러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원화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4825" y="5048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en-US" altLang="ko-KR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6783649" y="2355494"/>
            <a:ext cx="850223" cy="461665"/>
            <a:chOff x="2261337" y="2563221"/>
            <a:chExt cx="1230543" cy="49394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61337" y="2563221"/>
              <a:ext cx="484210" cy="4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2605474" y="2766398"/>
              <a:ext cx="144015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998177" y="2449164"/>
            <a:ext cx="794142" cy="461665"/>
            <a:chOff x="4149047" y="3687414"/>
            <a:chExt cx="794142" cy="461665"/>
          </a:xfrm>
        </p:grpSpPr>
        <p:sp>
          <p:nvSpPr>
            <p:cNvPr id="32" name="TextBox 31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34" name="직선 연결선 33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1975003" y="2490099"/>
            <a:ext cx="794142" cy="461665"/>
            <a:chOff x="4149047" y="3687414"/>
            <a:chExt cx="794142" cy="461665"/>
          </a:xfrm>
        </p:grpSpPr>
        <p:sp>
          <p:nvSpPr>
            <p:cNvPr id="40" name="TextBox 39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42" name="직선 연결선 41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/>
          <p:cNvGrpSpPr/>
          <p:nvPr/>
        </p:nvGrpSpPr>
        <p:grpSpPr>
          <a:xfrm>
            <a:off x="9109536" y="2374573"/>
            <a:ext cx="625014" cy="461665"/>
            <a:chOff x="9109536" y="2374573"/>
            <a:chExt cx="625014" cy="461665"/>
          </a:xfrm>
        </p:grpSpPr>
        <p:cxnSp>
          <p:nvCxnSpPr>
            <p:cNvPr id="47" name="직선 연결선 46"/>
            <p:cNvCxnSpPr/>
            <p:nvPr/>
          </p:nvCxnSpPr>
          <p:spPr>
            <a:xfrm flipV="1">
              <a:off x="9213468" y="2627262"/>
              <a:ext cx="521082" cy="45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109536" y="2374573"/>
              <a:ext cx="334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312974" y="2521865"/>
              <a:ext cx="0" cy="24451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9347312" y="2564471"/>
              <a:ext cx="99505" cy="13460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9650704" y="2508494"/>
              <a:ext cx="0" cy="24451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6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84073"/>
              </p:ext>
            </p:extLst>
          </p:nvPr>
        </p:nvGraphicFramePr>
        <p:xfrm>
          <a:off x="2489837" y="1510002"/>
          <a:ext cx="2212975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297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계정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닉네임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구글메일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페이스북</a:t>
                      </a:r>
                      <a:r>
                        <a:rPr lang="ko-KR" altLang="en-US" sz="1100" u="none" strike="noStrike" dirty="0">
                          <a:effectLst/>
                        </a:rPr>
                        <a:t> 계정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생성날짜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마지막 접속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나간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접속한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열쇠부여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사진등록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55870"/>
              </p:ext>
            </p:extLst>
          </p:nvPr>
        </p:nvGraphicFramePr>
        <p:xfrm>
          <a:off x="1085849" y="5591175"/>
          <a:ext cx="1933575" cy="596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575"/>
              </a:tblGrid>
              <a:tr h="57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멀티 플레이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맵</a:t>
                      </a:r>
                      <a:r>
                        <a:rPr lang="ko-KR" altLang="en-US" sz="1100" u="none" strike="noStrike" dirty="0">
                          <a:effectLst/>
                        </a:rPr>
                        <a:t> 정보</a:t>
                      </a:r>
                      <a:r>
                        <a:rPr lang="en-US" altLang="ko-KR" sz="1100" u="none" strike="noStrike" dirty="0">
                          <a:effectLst/>
                        </a:rPr>
                        <a:t>_5X5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4825" y="5048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멀티플레이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04825" y="49530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</a:t>
            </a:r>
            <a:endParaRPr lang="en-US" altLang="ko-KR" dirty="0" smtClean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01251"/>
              </p:ext>
            </p:extLst>
          </p:nvPr>
        </p:nvGraphicFramePr>
        <p:xfrm>
          <a:off x="5373541" y="1722518"/>
          <a:ext cx="1504950" cy="1434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950"/>
              </a:tblGrid>
              <a:tr h="1143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멀티 플레이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닉네임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승률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04122"/>
              </p:ext>
            </p:extLst>
          </p:nvPr>
        </p:nvGraphicFramePr>
        <p:xfrm>
          <a:off x="5495349" y="3862096"/>
          <a:ext cx="1270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계급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 smtClean="0">
                          <a:effectLst/>
                        </a:rPr>
                        <a:t>계급명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57093"/>
              </p:ext>
            </p:extLst>
          </p:nvPr>
        </p:nvGraphicFramePr>
        <p:xfrm>
          <a:off x="7624782" y="1062980"/>
          <a:ext cx="205105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계산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점수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승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패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내가 높은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점수일때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승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높은 점수일때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높은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두계급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승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높은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두계급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낮은 점수일때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승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낮은 점수일때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낮은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두계급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승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내가 낮은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두계급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일때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패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6774559" y="2211703"/>
            <a:ext cx="850223" cy="461665"/>
            <a:chOff x="2261337" y="2563221"/>
            <a:chExt cx="1230543" cy="493947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261337" y="2563221"/>
              <a:ext cx="484210" cy="4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2605474" y="2766398"/>
              <a:ext cx="144015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16200000">
            <a:off x="5706248" y="3230236"/>
            <a:ext cx="794142" cy="461665"/>
            <a:chOff x="4149047" y="3687414"/>
            <a:chExt cx="794142" cy="461665"/>
          </a:xfrm>
        </p:grpSpPr>
        <p:sp>
          <p:nvSpPr>
            <p:cNvPr id="57" name="TextBox 56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59" name="직선 연결선 58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타원 60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그룹 62"/>
          <p:cNvGrpSpPr/>
          <p:nvPr/>
        </p:nvGrpSpPr>
        <p:grpSpPr>
          <a:xfrm rot="10800000">
            <a:off x="4579399" y="2249853"/>
            <a:ext cx="794142" cy="461665"/>
            <a:chOff x="4149047" y="3687414"/>
            <a:chExt cx="794142" cy="461665"/>
          </a:xfrm>
        </p:grpSpPr>
        <p:sp>
          <p:nvSpPr>
            <p:cNvPr id="64" name="TextBox 63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66" name="직선 연결선 65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타원 67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7453"/>
              </p:ext>
            </p:extLst>
          </p:nvPr>
        </p:nvGraphicFramePr>
        <p:xfrm>
          <a:off x="3722959" y="5217676"/>
          <a:ext cx="18923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3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멀티 게임정보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MAP_SIZE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이동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선택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가위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바위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보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제한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6700"/>
              </p:ext>
            </p:extLst>
          </p:nvPr>
        </p:nvGraphicFramePr>
        <p:xfrm>
          <a:off x="4689809" y="2259830"/>
          <a:ext cx="2212975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297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계정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닉네임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구글메일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페이스북</a:t>
                      </a:r>
                      <a:r>
                        <a:rPr lang="ko-KR" altLang="en-US" sz="1100" u="none" strike="noStrike" dirty="0">
                          <a:effectLst/>
                        </a:rPr>
                        <a:t> 계정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생성날짜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마지막 접속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나간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접속한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열쇠부여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사진등록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92858"/>
              </p:ext>
            </p:extLst>
          </p:nvPr>
        </p:nvGraphicFramePr>
        <p:xfrm>
          <a:off x="7583341" y="2589477"/>
          <a:ext cx="1504950" cy="1434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4950"/>
              </a:tblGrid>
              <a:tr h="1143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멀티 플레이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닉네임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승률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38763"/>
              </p:ext>
            </p:extLst>
          </p:nvPr>
        </p:nvGraphicFramePr>
        <p:xfrm>
          <a:off x="7705149" y="4729055"/>
          <a:ext cx="12700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계급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 smtClean="0">
                          <a:effectLst/>
                        </a:rPr>
                        <a:t>계급명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09621"/>
              </p:ext>
            </p:extLst>
          </p:nvPr>
        </p:nvGraphicFramePr>
        <p:xfrm>
          <a:off x="9834582" y="1929939"/>
          <a:ext cx="205105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계산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점수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승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패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내가 높은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점수일때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승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높은 점수일때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높은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두계급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승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높은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두계급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낮은 점수일때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승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낮은 점수일때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 낮은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두계급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일때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승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내가 낮은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두계급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일때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패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94808"/>
              </p:ext>
            </p:extLst>
          </p:nvPr>
        </p:nvGraphicFramePr>
        <p:xfrm>
          <a:off x="4513534" y="5808226"/>
          <a:ext cx="18923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3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멀티 게임정보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MAP_SIZE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이동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선택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가위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바위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보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제한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21296"/>
              </p:ext>
            </p:extLst>
          </p:nvPr>
        </p:nvGraphicFramePr>
        <p:xfrm>
          <a:off x="2141960" y="5992892"/>
          <a:ext cx="1933575" cy="596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575"/>
              </a:tblGrid>
              <a:tr h="57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멀티 플레이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맵</a:t>
                      </a:r>
                      <a:r>
                        <a:rPr lang="ko-KR" altLang="en-US" sz="1100" u="none" strike="noStrike" dirty="0">
                          <a:effectLst/>
                        </a:rPr>
                        <a:t> 정보</a:t>
                      </a:r>
                      <a:r>
                        <a:rPr lang="en-US" altLang="ko-KR" sz="1100" u="none" strike="noStrike" dirty="0">
                          <a:effectLst/>
                        </a:rPr>
                        <a:t>_5X5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4825" y="504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0227" y="527334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</a:t>
            </a:r>
            <a:endParaRPr lang="en-US" altLang="ko-KR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1993968" y="2235279"/>
            <a:ext cx="794142" cy="461665"/>
            <a:chOff x="4149047" y="3687414"/>
            <a:chExt cx="794142" cy="461665"/>
          </a:xfrm>
        </p:grpSpPr>
        <p:sp>
          <p:nvSpPr>
            <p:cNvPr id="21" name="TextBox 20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그룹 26"/>
          <p:cNvGrpSpPr/>
          <p:nvPr/>
        </p:nvGrpSpPr>
        <p:grpSpPr>
          <a:xfrm>
            <a:off x="8984359" y="3078662"/>
            <a:ext cx="850223" cy="461665"/>
            <a:chOff x="2261337" y="2563221"/>
            <a:chExt cx="1230543" cy="493947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411760" y="2838406"/>
              <a:ext cx="1080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61337" y="2563221"/>
              <a:ext cx="484210" cy="4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555776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2605474" y="2766398"/>
              <a:ext cx="144015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347864" y="2720812"/>
              <a:ext cx="0" cy="261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rot="16200000">
            <a:off x="7916048" y="4097195"/>
            <a:ext cx="794142" cy="461665"/>
            <a:chOff x="4149047" y="3687414"/>
            <a:chExt cx="794142" cy="461665"/>
          </a:xfrm>
        </p:grpSpPr>
        <p:sp>
          <p:nvSpPr>
            <p:cNvPr id="34" name="TextBox 33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36" name="직선 연결선 35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 rot="10800000">
            <a:off x="6789199" y="3116812"/>
            <a:ext cx="794142" cy="461665"/>
            <a:chOff x="4149047" y="3687414"/>
            <a:chExt cx="794142" cy="461665"/>
          </a:xfrm>
        </p:grpSpPr>
        <p:sp>
          <p:nvSpPr>
            <p:cNvPr id="41" name="TextBox 40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22273"/>
              </p:ext>
            </p:extLst>
          </p:nvPr>
        </p:nvGraphicFramePr>
        <p:xfrm>
          <a:off x="2660785" y="2141611"/>
          <a:ext cx="1343025" cy="596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02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싱글플레이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닉네임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열쇠개수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56325"/>
              </p:ext>
            </p:extLst>
          </p:nvPr>
        </p:nvGraphicFramePr>
        <p:xfrm>
          <a:off x="158750" y="3258249"/>
          <a:ext cx="160655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최소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최대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Map_size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94163"/>
              </p:ext>
            </p:extLst>
          </p:nvPr>
        </p:nvGraphicFramePr>
        <p:xfrm>
          <a:off x="504825" y="1778920"/>
          <a:ext cx="15240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아이템 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달러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원화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72393"/>
              </p:ext>
            </p:extLst>
          </p:nvPr>
        </p:nvGraphicFramePr>
        <p:xfrm>
          <a:off x="2446632" y="3531560"/>
          <a:ext cx="1911350" cy="1000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350"/>
              </a:tblGrid>
              <a:tr h="2198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클리어</a:t>
                      </a:r>
                      <a:r>
                        <a:rPr lang="ko-KR" altLang="en-US" sz="1100" u="none" strike="noStrike" dirty="0">
                          <a:effectLst/>
                        </a:rPr>
                        <a:t>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0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닉네임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600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스테이지 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(for)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600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별 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787340" y="3827158"/>
            <a:ext cx="794142" cy="461665"/>
            <a:chOff x="4149047" y="3687414"/>
            <a:chExt cx="794142" cy="461665"/>
          </a:xfrm>
        </p:grpSpPr>
        <p:sp>
          <p:nvSpPr>
            <p:cNvPr id="57" name="TextBox 56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59" name="직선 연결선 58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타원 60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/>
          <p:cNvGrpSpPr/>
          <p:nvPr/>
        </p:nvGrpSpPr>
        <p:grpSpPr>
          <a:xfrm>
            <a:off x="3994218" y="2203105"/>
            <a:ext cx="794142" cy="461665"/>
            <a:chOff x="4149047" y="3687414"/>
            <a:chExt cx="794142" cy="461665"/>
          </a:xfrm>
        </p:grpSpPr>
        <p:sp>
          <p:nvSpPr>
            <p:cNvPr id="71" name="TextBox 70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73" name="직선 연결선 72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/>
          <p:cNvGrpSpPr/>
          <p:nvPr/>
        </p:nvGrpSpPr>
        <p:grpSpPr>
          <a:xfrm>
            <a:off x="4101915" y="3711631"/>
            <a:ext cx="794142" cy="461665"/>
            <a:chOff x="4149047" y="3687414"/>
            <a:chExt cx="794142" cy="461665"/>
          </a:xfrm>
        </p:grpSpPr>
        <p:sp>
          <p:nvSpPr>
            <p:cNvPr id="78" name="TextBox 77"/>
            <p:cNvSpPr txBox="1"/>
            <p:nvPr/>
          </p:nvSpPr>
          <p:spPr>
            <a:xfrm rot="10800000">
              <a:off x="4542117" y="368741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prstClr val="black"/>
                  </a:solidFill>
                </a:rPr>
                <a:t>&gt;</a:t>
              </a:r>
              <a:endParaRPr lang="ko-KR" altLang="en-US" sz="2800" dirty="0">
                <a:solidFill>
                  <a:prstClr val="black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149047" y="3757275"/>
              <a:ext cx="682410" cy="276277"/>
              <a:chOff x="4235224" y="3757275"/>
              <a:chExt cx="583371" cy="276277"/>
            </a:xfrm>
          </p:grpSpPr>
          <p:cxnSp>
            <p:nvCxnSpPr>
              <p:cNvPr id="80" name="직선 연결선 79"/>
              <p:cNvCxnSpPr/>
              <p:nvPr/>
            </p:nvCxnSpPr>
            <p:spPr>
              <a:xfrm flipH="1">
                <a:off x="4235224" y="3891879"/>
                <a:ext cx="583371" cy="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rot="10800000">
                <a:off x="4699305" y="3757275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타원 81"/>
              <p:cNvSpPr/>
              <p:nvPr/>
            </p:nvSpPr>
            <p:spPr>
              <a:xfrm rot="10800000">
                <a:off x="4547445" y="3824577"/>
                <a:ext cx="119289" cy="13460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10800000">
                <a:off x="4331548" y="3789040"/>
                <a:ext cx="0" cy="2445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03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448</Words>
  <Application>Microsoft Office PowerPoint</Application>
  <PresentationFormat>와이드스크린</PresentationFormat>
  <Paragraphs>146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16</cp:revision>
  <dcterms:created xsi:type="dcterms:W3CDTF">2015-01-13T08:00:04Z</dcterms:created>
  <dcterms:modified xsi:type="dcterms:W3CDTF">2015-01-13T08:57:31Z</dcterms:modified>
</cp:coreProperties>
</file>