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5" d="100"/>
          <a:sy n="55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37965"/>
              </p:ext>
            </p:extLst>
          </p:nvPr>
        </p:nvGraphicFramePr>
        <p:xfrm>
          <a:off x="1500934" y="1236134"/>
          <a:ext cx="3551332" cy="34289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8066"/>
                <a:gridCol w="1168400"/>
                <a:gridCol w="650767"/>
                <a:gridCol w="1074099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랭킹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점수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8740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07329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31581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8172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431</Words>
  <Application>Microsoft Office PowerPoint</Application>
  <PresentationFormat>와이드스크린</PresentationFormat>
  <Paragraphs>305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166</cp:revision>
  <dcterms:created xsi:type="dcterms:W3CDTF">2015-01-07T09:07:18Z</dcterms:created>
  <dcterms:modified xsi:type="dcterms:W3CDTF">2015-01-12T06:44:26Z</dcterms:modified>
</cp:coreProperties>
</file>