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0066"/>
    <a:srgbClr val="CC0066"/>
    <a:srgbClr val="CC3300"/>
    <a:srgbClr val="CC0000"/>
    <a:srgbClr val="FF3300"/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5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2662082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2662082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2662082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723745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1794883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1541386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23745" y="2483892"/>
            <a:ext cx="3671247" cy="3671247"/>
          </a:xfrm>
          <a:prstGeom prst="ellipse">
            <a:avLst/>
          </a:prstGeom>
          <a:solidFill>
            <a:srgbClr val="0066CC"/>
          </a:solidFill>
          <a:ln>
            <a:noFill/>
          </a:ln>
          <a:effectLst>
            <a:glow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608205" y="2483891"/>
            <a:ext cx="3671247" cy="36712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73680"/>
            <a:ext cx="1219200" cy="12192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379720" y="2590800"/>
            <a:ext cx="1584960" cy="158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8701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7227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7881"/>
              </p:ext>
            </p:extLst>
          </p:nvPr>
        </p:nvGraphicFramePr>
        <p:xfrm>
          <a:off x="575728" y="582244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9731"/>
              </p:ext>
            </p:extLst>
          </p:nvPr>
        </p:nvGraphicFramePr>
        <p:xfrm>
          <a:off x="3221236" y="609598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8909"/>
              </p:ext>
            </p:extLst>
          </p:nvPr>
        </p:nvGraphicFramePr>
        <p:xfrm>
          <a:off x="5784682" y="601782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46</Words>
  <Application>Microsoft Office PowerPoint</Application>
  <PresentationFormat>와이드스크린</PresentationFormat>
  <Paragraphs>32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36</cp:revision>
  <dcterms:created xsi:type="dcterms:W3CDTF">2015-01-19T03:06:37Z</dcterms:created>
  <dcterms:modified xsi:type="dcterms:W3CDTF">2015-02-20T13:25:02Z</dcterms:modified>
</cp:coreProperties>
</file>