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3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625E-8BC0-46E2-A81F-24B9F552ACCE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8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(?)</a:t>
                      </a:r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256790" y="14148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52555" y="24816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멀티 플레이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951130" y="4824359"/>
            <a:ext cx="877163" cy="537635"/>
            <a:chOff x="2010400" y="4038600"/>
            <a:chExt cx="877163" cy="537635"/>
          </a:xfrm>
        </p:grpSpPr>
        <p:sp>
          <p:nvSpPr>
            <p:cNvPr id="9" name="타원 8"/>
            <p:cNvSpPr/>
            <p:nvPr/>
          </p:nvSpPr>
          <p:spPr>
            <a:xfrm>
              <a:off x="2180165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0400" y="41227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버튼음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02548" y="4824359"/>
            <a:ext cx="877163" cy="516467"/>
            <a:chOff x="2761818" y="4038600"/>
            <a:chExt cx="877163" cy="516467"/>
          </a:xfrm>
        </p:grpSpPr>
        <p:sp>
          <p:nvSpPr>
            <p:cNvPr id="10" name="타원 9"/>
            <p:cNvSpPr/>
            <p:nvPr/>
          </p:nvSpPr>
          <p:spPr>
            <a:xfrm>
              <a:off x="2942167" y="4038600"/>
              <a:ext cx="516467" cy="516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1818" y="4112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배경음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5324" y="4824359"/>
            <a:ext cx="1247611" cy="537635"/>
            <a:chOff x="3704594" y="4038600"/>
            <a:chExt cx="1247611" cy="537635"/>
          </a:xfrm>
        </p:grpSpPr>
        <p:sp>
          <p:nvSpPr>
            <p:cNvPr id="13" name="타원 12"/>
            <p:cNvSpPr/>
            <p:nvPr/>
          </p:nvSpPr>
          <p:spPr>
            <a:xfrm>
              <a:off x="3704594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79" y="412275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?(</a:t>
              </a:r>
              <a:r>
                <a:rPr lang="ko-KR" altLang="en-US" dirty="0" smtClean="0"/>
                <a:t>도움말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56733" y="440263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252554" y="3555804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  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5491" y="4083285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Btn01-02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6733" y="1506624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3921" y="412538"/>
            <a:ext cx="93133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Google+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1114" y="370302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 계정이 있으신가요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386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다 보여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세계 </a:t>
                      </a:r>
                      <a:r>
                        <a:rPr lang="en-US" altLang="ko-KR" dirty="0" smtClean="0"/>
                        <a:t>-&gt; 100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81195"/>
              </p:ext>
            </p:extLst>
          </p:nvPr>
        </p:nvGraphicFramePr>
        <p:xfrm>
          <a:off x="1500934" y="1236134"/>
          <a:ext cx="3551332" cy="34289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8066"/>
                <a:gridCol w="1168400"/>
                <a:gridCol w="650767"/>
                <a:gridCol w="1074099"/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랭킹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트로피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하하하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Jung0313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ㅇㄴㅇ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072404" y="880534"/>
            <a:ext cx="694266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별 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94668" y="880534"/>
            <a:ext cx="929215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트로피 순</a:t>
            </a:r>
            <a:endParaRPr lang="ko-KR" altLang="en-US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4127"/>
              </p:ext>
            </p:extLst>
          </p:nvPr>
        </p:nvGraphicFramePr>
        <p:xfrm>
          <a:off x="1494365" y="4926107"/>
          <a:ext cx="3564467" cy="4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/>
                <a:gridCol w="1105645"/>
                <a:gridCol w="618831"/>
                <a:gridCol w="1163402"/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ㅇㄴㅇ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88466" y="1320801"/>
            <a:ext cx="127000" cy="3368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593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19537" y="5088467"/>
            <a:ext cx="1405466" cy="452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Facebook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1413" y="4729142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지금 친구들의 랭킹을 확인해 보세요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51565" y="1616527"/>
            <a:ext cx="2650067" cy="285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2600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차후 업데이트 </a:t>
            </a:r>
            <a:r>
              <a:rPr lang="ko-KR" altLang="en-US" sz="700" dirty="0" smtClean="0"/>
              <a:t>예정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차후 업데이트 예정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82305" y="208829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Btn08-01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595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열쇠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r>
              <a:rPr lang="en-US" altLang="ko-KR" dirty="0" smtClean="0"/>
              <a:t>X3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X10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</a:t>
            </a:r>
            <a:endParaRPr lang="ko-KR" altLang="en-US" sz="7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7001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X300</a:t>
            </a:r>
            <a:endParaRPr lang="ko-KR" altLang="en-US" sz="7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8467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열쇠</a:t>
            </a:r>
            <a:r>
              <a:rPr lang="en-US" altLang="ko-KR" sz="1600" dirty="0" smtClean="0">
                <a:solidFill>
                  <a:prstClr val="white"/>
                </a:solidFill>
              </a:rPr>
              <a:t>X100</a:t>
            </a:r>
            <a:endParaRPr lang="ko-KR" altLang="en-US" sz="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3200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38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6604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751"/>
              </p:ext>
            </p:extLst>
          </p:nvPr>
        </p:nvGraphicFramePr>
        <p:xfrm>
          <a:off x="1295403" y="3412063"/>
          <a:ext cx="3987798" cy="4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0"/>
                <a:gridCol w="2367756"/>
                <a:gridCol w="802232"/>
              </a:tblGrid>
              <a:tr h="49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4467" y="474132"/>
            <a:ext cx="1193800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1667" y="888999"/>
            <a:ext cx="25315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34640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8279"/>
              </p:ext>
            </p:extLst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162"/>
              </p:ext>
            </p:extLst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2424"/>
              </p:ext>
            </p:extLst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141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87783" y="385876"/>
            <a:ext cx="901817" cy="335756"/>
            <a:chOff x="4787783" y="985051"/>
            <a:chExt cx="901817" cy="335756"/>
          </a:xfrm>
        </p:grpSpPr>
        <p:sp>
          <p:nvSpPr>
            <p:cNvPr id="28" name="타원 27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열쇠 </a:t>
              </a:r>
              <a:r>
                <a:rPr lang="ko-KR" altLang="en-US" sz="800" dirty="0" err="1" smtClean="0"/>
                <a:t>갯수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6658"/>
              </p:ext>
            </p:extLst>
          </p:nvPr>
        </p:nvGraphicFramePr>
        <p:xfrm>
          <a:off x="1535781" y="557633"/>
          <a:ext cx="123459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6"/>
                <a:gridCol w="882312"/>
              </a:tblGrid>
              <a:tr h="18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☆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787783" y="676453"/>
            <a:ext cx="901817" cy="335756"/>
            <a:chOff x="4787783" y="985051"/>
            <a:chExt cx="901817" cy="335756"/>
          </a:xfrm>
        </p:grpSpPr>
        <p:sp>
          <p:nvSpPr>
            <p:cNvPr id="45" name="타원 44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1885" y="9367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27316" y="1082577"/>
            <a:ext cx="3568819" cy="4598569"/>
            <a:chOff x="1527316" y="1082577"/>
            <a:chExt cx="3568819" cy="4598569"/>
          </a:xfrm>
        </p:grpSpPr>
        <p:grpSp>
          <p:nvGrpSpPr>
            <p:cNvPr id="22" name="그룹 21"/>
            <p:cNvGrpSpPr/>
            <p:nvPr/>
          </p:nvGrpSpPr>
          <p:grpSpPr>
            <a:xfrm>
              <a:off x="1527316" y="1082577"/>
              <a:ext cx="3568819" cy="4598569"/>
              <a:chOff x="1527316" y="1082577"/>
              <a:chExt cx="3568819" cy="459856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27316" y="1082577"/>
                <a:ext cx="3568819" cy="4598569"/>
                <a:chOff x="1227667" y="1109133"/>
                <a:chExt cx="3568582" cy="4203153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1236133" y="1109133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79114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236133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54849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479114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754849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470648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27667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746383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포인트가 5개인 별 7"/>
              <p:cNvSpPr/>
              <p:nvPr/>
            </p:nvSpPr>
            <p:spPr>
              <a:xfrm>
                <a:off x="2393076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>
                <a:off x="3660430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>
                <a:off x="3467545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818" y="15926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36818" y="31656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60998" y="31612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935" y="317544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36818" y="488836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60998" y="48839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17935" y="48981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2446" y="157412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tutorial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70076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8740"/>
              </p:ext>
            </p:extLst>
          </p:nvPr>
        </p:nvGraphicFramePr>
        <p:xfrm>
          <a:off x="1168400" y="1498599"/>
          <a:ext cx="4165600" cy="3387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계정등록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Facebook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Google+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9268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38544"/>
              </p:ext>
            </p:extLst>
          </p:nvPr>
        </p:nvGraphicFramePr>
        <p:xfrm>
          <a:off x="1168400" y="1498599"/>
          <a:ext cx="4165600" cy="29035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smtClean="0"/>
                        <a:t>멀티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31581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67350" y="4018773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182045" y="4019058"/>
            <a:ext cx="614697" cy="818510"/>
            <a:chOff x="4182045" y="4019058"/>
            <a:chExt cx="614697" cy="8185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8172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Btn05-01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체스 카드 처럼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93887" y="34122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</a:t>
            </a:r>
            <a:r>
              <a:rPr lang="en-US" altLang="ko-KR" dirty="0" smtClean="0"/>
              <a:t> 05-01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50" name="타원 49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3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9220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6979" y="343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36" name="타원 3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57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72566" y="81016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Stage32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1612"/>
              </p:ext>
            </p:extLst>
          </p:nvPr>
        </p:nvGraphicFramePr>
        <p:xfrm>
          <a:off x="1050801" y="851007"/>
          <a:ext cx="1023999" cy="459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3999"/>
              </a:tblGrid>
              <a:tr h="2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최고 전적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별 개수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299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포인트가 5개인 별 46"/>
          <p:cNvSpPr/>
          <p:nvPr/>
        </p:nvSpPr>
        <p:spPr>
          <a:xfrm>
            <a:off x="1730033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366172" y="1099502"/>
            <a:ext cx="151419" cy="15999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1560406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31931" y="6044039"/>
            <a:ext cx="2281269" cy="365231"/>
            <a:chOff x="766731" y="6069439"/>
            <a:chExt cx="2281269" cy="365231"/>
          </a:xfrm>
        </p:grpSpPr>
        <p:sp>
          <p:nvSpPr>
            <p:cNvPr id="50" name="직사각형 49"/>
            <p:cNvSpPr/>
            <p:nvPr/>
          </p:nvSpPr>
          <p:spPr>
            <a:xfrm>
              <a:off x="766731" y="6069439"/>
              <a:ext cx="2281269" cy="3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X2      24 / 16</a:t>
              </a:r>
              <a:endParaRPr lang="ko-KR" altLang="en-US" dirty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51398" y="6172058"/>
              <a:ext cx="151419" cy="15999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378</Words>
  <Application>Microsoft Office PowerPoint</Application>
  <PresentationFormat>와이드스크린</PresentationFormat>
  <Paragraphs>268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156</cp:revision>
  <dcterms:created xsi:type="dcterms:W3CDTF">2015-01-07T09:07:18Z</dcterms:created>
  <dcterms:modified xsi:type="dcterms:W3CDTF">2015-01-08T08:52:29Z</dcterms:modified>
</cp:coreProperties>
</file>