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9550" y="1335117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37725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</Words>
  <Application>Microsoft Office PowerPoint</Application>
  <PresentationFormat>와이드스크린</PresentationFormat>
  <Paragraphs>11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8</cp:revision>
  <dcterms:created xsi:type="dcterms:W3CDTF">2015-01-19T03:06:37Z</dcterms:created>
  <dcterms:modified xsi:type="dcterms:W3CDTF">2015-01-19T21:30:25Z</dcterms:modified>
</cp:coreProperties>
</file>