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66"/>
    <a:srgbClr val="CC0066"/>
    <a:srgbClr val="CC3300"/>
    <a:srgbClr val="CC0000"/>
    <a:srgbClr val="FF3300"/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8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2662082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2662082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2662082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723745" y="465161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1794883" y="1697187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1541386" y="1426102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723745" y="2483892"/>
            <a:ext cx="3671247" cy="3671247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glow>
              <a:schemeClr val="tx1">
                <a:lumMod val="75000"/>
                <a:lumOff val="2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608205" y="2483891"/>
            <a:ext cx="3671247" cy="367124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68701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17227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7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7881"/>
              </p:ext>
            </p:extLst>
          </p:nvPr>
        </p:nvGraphicFramePr>
        <p:xfrm>
          <a:off x="575728" y="582244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89731"/>
              </p:ext>
            </p:extLst>
          </p:nvPr>
        </p:nvGraphicFramePr>
        <p:xfrm>
          <a:off x="3221236" y="609598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18909"/>
              </p:ext>
            </p:extLst>
          </p:nvPr>
        </p:nvGraphicFramePr>
        <p:xfrm>
          <a:off x="5784682" y="601782"/>
          <a:ext cx="2112434" cy="21124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4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45</Words>
  <Application>Microsoft Office PowerPoint</Application>
  <PresentationFormat>와이드스크린</PresentationFormat>
  <Paragraphs>31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Jun</cp:lastModifiedBy>
  <cp:revision>35</cp:revision>
  <dcterms:created xsi:type="dcterms:W3CDTF">2015-01-19T03:06:37Z</dcterms:created>
  <dcterms:modified xsi:type="dcterms:W3CDTF">2015-02-16T16:19:18Z</dcterms:modified>
</cp:coreProperties>
</file>