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6D9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6FE0E-AE70-4079-8761-52C42E2F42E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D7E7-3AE0-4223-AB1C-BF7CA8C4F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8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6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Sing play </a:t>
            </a:r>
            <a:r>
              <a:rPr lang="ko-KR" altLang="en-US" dirty="0" err="1" smtClean="0"/>
              <a:t>보드판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9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별 </a:t>
            </a:r>
            <a:r>
              <a:rPr lang="ko-KR" altLang="en-US" dirty="0" err="1" smtClean="0"/>
              <a:t>갯수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0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별의 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8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On/Off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0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6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싱글튜토리얼</a:t>
            </a:r>
            <a:r>
              <a:rPr lang="en-US" altLang="ko-KR" dirty="0" smtClean="0"/>
              <a:t>_1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6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7E7-3AE0-4223-AB1C-BF7CA8C4FB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1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1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0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6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8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3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3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141-54FF-464A-81F0-F345D58890D6}" type="datetimeFigureOut">
              <a:rPr lang="ko-KR" altLang="en-US" smtClean="0"/>
              <a:t>2015-02-04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CF9-E214-46CE-9A31-6E77706B3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5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530" y="1271742"/>
            <a:ext cx="775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Maze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</a:t>
            </a:r>
            <a:b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9600" b="1" dirty="0" smtClean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Memory</a:t>
            </a:r>
            <a:endParaRPr lang="ko-KR" altLang="en-US" sz="9600" b="1" dirty="0" smtClean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4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508627" y="1982711"/>
            <a:ext cx="1575302" cy="15753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659703" y="2108703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구름 7"/>
          <p:cNvSpPr/>
          <p:nvPr/>
        </p:nvSpPr>
        <p:spPr>
          <a:xfrm>
            <a:off x="5730841" y="3340729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구름 8"/>
          <p:cNvSpPr/>
          <p:nvPr/>
        </p:nvSpPr>
        <p:spPr>
          <a:xfrm>
            <a:off x="5477344" y="3069644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1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476531" y="488887"/>
            <a:ext cx="4065006" cy="56131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86583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1090" y="113922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8460" y="1131683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6583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1090" y="4291341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8460" y="4283797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6583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11090" y="2711512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988460" y="2703968"/>
            <a:ext cx="1041148" cy="1321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8" y="16175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65590" y="16154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9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9494" y="2462543"/>
            <a:ext cx="418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/>
              <a:t>S &amp; Y </a:t>
            </a:r>
          </a:p>
          <a:p>
            <a:r>
              <a:rPr lang="en-US" altLang="ko-KR" sz="4800" b="1" dirty="0"/>
              <a:t> </a:t>
            </a:r>
            <a:r>
              <a:rPr lang="en-US" altLang="ko-KR" sz="4800" b="1" dirty="0" smtClean="0"/>
              <a:t>    Memories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783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46442"/>
              </p:ext>
            </p:extLst>
          </p:nvPr>
        </p:nvGraphicFramePr>
        <p:xfrm>
          <a:off x="3234265" y="956731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17"/>
                <a:gridCol w="1056217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3234266" y="956733"/>
            <a:ext cx="5281084" cy="52810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endParaRPr lang="ko-KR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73815"/>
              </p:ext>
            </p:extLst>
          </p:nvPr>
        </p:nvGraphicFramePr>
        <p:xfrm>
          <a:off x="3217328" y="965198"/>
          <a:ext cx="5281085" cy="5281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068"/>
                <a:gridCol w="1113366"/>
                <a:gridCol w="1056217"/>
                <a:gridCol w="1056217"/>
                <a:gridCol w="1056217"/>
              </a:tblGrid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562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6559" y="5560484"/>
            <a:ext cx="67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Start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46988" y="1329273"/>
            <a:ext cx="6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Goal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3746625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4161576" y="2480650"/>
            <a:ext cx="407406" cy="407406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0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포인트가 5개인 별 3"/>
          <p:cNvSpPr/>
          <p:nvPr/>
        </p:nvSpPr>
        <p:spPr>
          <a:xfrm>
            <a:off x="3331675" y="2480650"/>
            <a:ext cx="407406" cy="407406"/>
          </a:xfrm>
          <a:prstGeom prst="star5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720323" y="1972733"/>
            <a:ext cx="2700866" cy="225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149601" y="1972733"/>
            <a:ext cx="2570722" cy="22521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12801" y="2320169"/>
            <a:ext cx="1915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Off</a:t>
            </a:r>
            <a:endParaRPr lang="ko-KR" altLang="en-US" sz="9600" dirty="0"/>
          </a:p>
        </p:txBody>
      </p:sp>
      <p:sp>
        <p:nvSpPr>
          <p:cNvPr id="15" name="TextBox 14"/>
          <p:cNvSpPr txBox="1"/>
          <p:nvPr/>
        </p:nvSpPr>
        <p:spPr>
          <a:xfrm>
            <a:off x="3543772" y="2313970"/>
            <a:ext cx="1848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/>
              <a:t>On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107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구름 8"/>
          <p:cNvSpPr/>
          <p:nvPr/>
        </p:nvSpPr>
        <p:spPr>
          <a:xfrm flipH="1">
            <a:off x="5855658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구름 9"/>
          <p:cNvSpPr/>
          <p:nvPr/>
        </p:nvSpPr>
        <p:spPr>
          <a:xfrm flipH="1">
            <a:off x="5855658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/>
          <p:cNvSpPr/>
          <p:nvPr/>
        </p:nvSpPr>
        <p:spPr>
          <a:xfrm flipH="1">
            <a:off x="5855658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/>
          <p:cNvSpPr/>
          <p:nvPr/>
        </p:nvSpPr>
        <p:spPr>
          <a:xfrm>
            <a:off x="3917321" y="2362200"/>
            <a:ext cx="1195104" cy="928262"/>
          </a:xfrm>
          <a:prstGeom prst="cloud">
            <a:avLst/>
          </a:prstGeom>
          <a:solidFill>
            <a:srgbClr val="6DA6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구름 1"/>
          <p:cNvSpPr/>
          <p:nvPr/>
        </p:nvSpPr>
        <p:spPr>
          <a:xfrm>
            <a:off x="4988459" y="3594226"/>
            <a:ext cx="108642" cy="10864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6"/>
          <p:cNvSpPr/>
          <p:nvPr/>
        </p:nvSpPr>
        <p:spPr>
          <a:xfrm>
            <a:off x="4734962" y="3323141"/>
            <a:ext cx="307818" cy="238406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68302" y="2317688"/>
            <a:ext cx="1738264" cy="2335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84760" y="3193197"/>
            <a:ext cx="1505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Stage2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7618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37</Words>
  <Application>Microsoft Office PowerPoint</Application>
  <PresentationFormat>와이드스크린</PresentationFormat>
  <Paragraphs>27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정성진</dc:creator>
  <cp:lastModifiedBy>정성진</cp:lastModifiedBy>
  <cp:revision>27</cp:revision>
  <dcterms:created xsi:type="dcterms:W3CDTF">2015-01-19T03:06:37Z</dcterms:created>
  <dcterms:modified xsi:type="dcterms:W3CDTF">2015-02-04T05:44:07Z</dcterms:modified>
</cp:coreProperties>
</file>