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60" r:id="rId5"/>
    <p:sldId id="261" r:id="rId6"/>
    <p:sldId id="263" r:id="rId7"/>
    <p:sldId id="264" r:id="rId8"/>
    <p:sldId id="275" r:id="rId9"/>
    <p:sldId id="265" r:id="rId10"/>
    <p:sldId id="266" r:id="rId11"/>
    <p:sldId id="268" r:id="rId12"/>
    <p:sldId id="269" r:id="rId13"/>
    <p:sldId id="273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56790" y="14148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2555" y="24816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951130" y="4824359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02548" y="4824359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5324" y="4824359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56733" y="440263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252554" y="3555804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5491" y="4083285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733" y="1506624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3650"/>
              </p:ext>
            </p:extLst>
          </p:nvPr>
        </p:nvGraphicFramePr>
        <p:xfrm>
          <a:off x="1467067" y="1219201"/>
          <a:ext cx="3551332" cy="304799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5189"/>
                <a:gridCol w="653210"/>
                <a:gridCol w="887720"/>
                <a:gridCol w="636280"/>
                <a:gridCol w="818933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X 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0310"/>
              </p:ext>
            </p:extLst>
          </p:nvPr>
        </p:nvGraphicFramePr>
        <p:xfrm>
          <a:off x="1544320" y="2087076"/>
          <a:ext cx="3416748" cy="34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48"/>
              </a:tblGrid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선택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앨범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카메라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삭제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65116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398812" y="5725089"/>
            <a:ext cx="3801534" cy="110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129" y="5690256"/>
            <a:ext cx="147250" cy="17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3691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725294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66897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70076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33997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4353" y="45792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43400" y="45707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0719" y="45592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8847" y="45823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4660903" y="40712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29950" y="40627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97269" y="40512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05397" y="40743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47868"/>
              </p:ext>
            </p:extLst>
          </p:nvPr>
        </p:nvGraphicFramePr>
        <p:xfrm>
          <a:off x="1168400" y="1498599"/>
          <a:ext cx="4165600" cy="387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업적 보기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6178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baseline="0" dirty="0" smtClean="0"/>
                        <a:t>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62423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540933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66066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11170" y="3269730"/>
            <a:ext cx="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711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458</Words>
  <Application>Microsoft Office PowerPoint</Application>
  <PresentationFormat>와이드스크린</PresentationFormat>
  <Paragraphs>320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177</cp:revision>
  <dcterms:created xsi:type="dcterms:W3CDTF">2015-01-07T09:07:18Z</dcterms:created>
  <dcterms:modified xsi:type="dcterms:W3CDTF">2015-01-26T12:36:41Z</dcterms:modified>
</cp:coreProperties>
</file>