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74" r:id="rId12"/>
    <p:sldId id="275" r:id="rId13"/>
    <p:sldId id="263" r:id="rId14"/>
    <p:sldId id="264" r:id="rId15"/>
    <p:sldId id="266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5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4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952500" cy="952500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662082" y="2483892"/>
            <a:ext cx="952500" cy="952500"/>
            <a:chOff x="2662082" y="2483892"/>
            <a:chExt cx="952500" cy="952500"/>
          </a:xfrm>
        </p:grpSpPr>
        <p:sp>
          <p:nvSpPr>
            <p:cNvPr id="12" name="타원 11"/>
            <p:cNvSpPr/>
            <p:nvPr/>
          </p:nvSpPr>
          <p:spPr>
            <a:xfrm>
              <a:off x="2662082" y="2483892"/>
              <a:ext cx="952500" cy="952500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원형 12"/>
            <p:cNvSpPr/>
            <p:nvPr/>
          </p:nvSpPr>
          <p:spPr>
            <a:xfrm>
              <a:off x="2662082" y="2483892"/>
              <a:ext cx="952500" cy="952500"/>
            </a:xfrm>
            <a:prstGeom prst="pie">
              <a:avLst>
                <a:gd name="adj1" fmla="val 5402933"/>
                <a:gd name="adj2" fmla="val 16200000"/>
              </a:avLst>
            </a:prstGeom>
            <a:solidFill>
              <a:srgbClr val="0070C0"/>
            </a:solidFill>
            <a:ln w="57150">
              <a:solidFill>
                <a:schemeClr val="bg1"/>
              </a:solidFill>
            </a:ln>
            <a:effectLst>
              <a:glow>
                <a:schemeClr val="tx1">
                  <a:lumMod val="75000"/>
                  <a:lumOff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4366773" y="2483892"/>
            <a:ext cx="952500" cy="95250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>
            <a:off x="265723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rot="10800000">
            <a:off x="3275134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6284546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5400000">
            <a:off x="9293958" y="500184"/>
            <a:ext cx="2692557" cy="232117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5723" y="3149600"/>
            <a:ext cx="2688493" cy="2688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76005" y="1547447"/>
            <a:ext cx="952500" cy="952500"/>
            <a:chOff x="176005" y="1547447"/>
            <a:chExt cx="2719753" cy="2719752"/>
          </a:xfrm>
        </p:grpSpPr>
        <p:sp>
          <p:nvSpPr>
            <p:cNvPr id="4" name="직사각형 3"/>
            <p:cNvSpPr/>
            <p:nvPr/>
          </p:nvSpPr>
          <p:spPr>
            <a:xfrm>
              <a:off x="176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35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35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176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0800000">
            <a:off x="1377411" y="1547444"/>
            <a:ext cx="952500" cy="952500"/>
            <a:chOff x="3224005" y="1547447"/>
            <a:chExt cx="2719753" cy="2719752"/>
          </a:xfrm>
        </p:grpSpPr>
        <p:sp>
          <p:nvSpPr>
            <p:cNvPr id="24" name="직사각형 23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6200000">
            <a:off x="2578816" y="1547444"/>
            <a:ext cx="952500" cy="952500"/>
            <a:chOff x="3224005" y="1547447"/>
            <a:chExt cx="2719753" cy="2719752"/>
          </a:xfrm>
        </p:grpSpPr>
        <p:sp>
          <p:nvSpPr>
            <p:cNvPr id="42" name="직사각형 41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5400000">
            <a:off x="3780222" y="1547443"/>
            <a:ext cx="952500" cy="952500"/>
            <a:chOff x="3224005" y="1547447"/>
            <a:chExt cx="2719753" cy="2719752"/>
          </a:xfrm>
        </p:grpSpPr>
        <p:sp>
          <p:nvSpPr>
            <p:cNvPr id="48" name="직사각형 47"/>
            <p:cNvSpPr/>
            <p:nvPr/>
          </p:nvSpPr>
          <p:spPr>
            <a:xfrm>
              <a:off x="3224005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83881" y="2907323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24005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83881" y="1547447"/>
              <a:ext cx="1359876" cy="1359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>
              <a:off x="3224006" y="2907323"/>
              <a:ext cx="2719752" cy="1359876"/>
            </a:xfrm>
            <a:prstGeom prst="triangle">
              <a:avLst>
                <a:gd name="adj" fmla="val 5028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89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3680"/>
            <a:ext cx="1219200" cy="12192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379720" y="2590800"/>
            <a:ext cx="1584960" cy="1584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6" y="2949575"/>
            <a:ext cx="965200" cy="9652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182" y="2980531"/>
            <a:ext cx="903287" cy="903287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88176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7" y="2980531"/>
            <a:ext cx="903287" cy="90328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97501" y="2736850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1" y="2924226"/>
            <a:ext cx="1015898" cy="101589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972301" y="2689225"/>
            <a:ext cx="1390650" cy="13906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1" y="2876601"/>
            <a:ext cx="1015898" cy="101589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204532" y="2892881"/>
            <a:ext cx="983338" cy="983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49</Words>
  <Application>Microsoft Office PowerPoint</Application>
  <PresentationFormat>와이드스크린</PresentationFormat>
  <Paragraphs>34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Jun</cp:lastModifiedBy>
  <cp:revision>44</cp:revision>
  <dcterms:created xsi:type="dcterms:W3CDTF">2015-01-19T03:06:37Z</dcterms:created>
  <dcterms:modified xsi:type="dcterms:W3CDTF">2015-02-23T13:25:02Z</dcterms:modified>
</cp:coreProperties>
</file>