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6790" y="14148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2555" y="24816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51130" y="4824359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02548" y="4824359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5324" y="4824359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56733" y="440263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2554" y="3555804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5491" y="40832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733" y="1506624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0310"/>
              </p:ext>
            </p:extLst>
          </p:nvPr>
        </p:nvGraphicFramePr>
        <p:xfrm>
          <a:off x="1544320" y="2087076"/>
          <a:ext cx="3416748" cy="34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48"/>
              </a:tblGrid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선택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앨범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카메라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삭제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65116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70076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8740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47868"/>
              </p:ext>
            </p:extLst>
          </p:nvPr>
        </p:nvGraphicFramePr>
        <p:xfrm>
          <a:off x="1168400" y="1498599"/>
          <a:ext cx="4165600" cy="387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업적 보기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447</Words>
  <Application>Microsoft Office PowerPoint</Application>
  <PresentationFormat>와이드스크린</PresentationFormat>
  <Paragraphs>310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173</cp:revision>
  <dcterms:created xsi:type="dcterms:W3CDTF">2015-01-07T09:07:18Z</dcterms:created>
  <dcterms:modified xsi:type="dcterms:W3CDTF">2015-01-22T19:34:38Z</dcterms:modified>
</cp:coreProperties>
</file>