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57" r:id="rId4"/>
    <p:sldId id="258" r:id="rId5"/>
    <p:sldId id="267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FF0066"/>
    <a:srgbClr val="CC0066"/>
    <a:srgbClr val="CC3300"/>
    <a:srgbClr val="CC0000"/>
    <a:srgbClr val="FF3300"/>
    <a:srgbClr val="6DA6D9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306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6FE0E-AE70-4079-8761-52C42E2F42E6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0D7E7-3AE0-4223-AB1C-BF7CA8C4F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8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68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싱글튜토리얼</a:t>
            </a:r>
            <a:r>
              <a:rPr lang="en-US" altLang="ko-KR" dirty="0" smtClean="0"/>
              <a:t>_1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65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816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5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9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29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28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별 </a:t>
            </a:r>
            <a:r>
              <a:rPr lang="ko-KR" altLang="en-US" dirty="0" err="1" smtClean="0"/>
              <a:t>갯수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02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별의 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84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On/Off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966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05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6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1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0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6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8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3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6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2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3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13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8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5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0141-54FF-464A-81F0-F345D58890D6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5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1530" y="1271742"/>
            <a:ext cx="775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Maze</a:t>
            </a:r>
            <a:b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Of</a:t>
            </a:r>
            <a:b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Memory</a:t>
            </a:r>
            <a:endParaRPr lang="ko-KR" altLang="en-US" sz="9600" b="1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4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구름 8"/>
          <p:cNvSpPr/>
          <p:nvPr/>
        </p:nvSpPr>
        <p:spPr>
          <a:xfrm flipH="1">
            <a:off x="2662082" y="1697187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구름 9"/>
          <p:cNvSpPr/>
          <p:nvPr/>
        </p:nvSpPr>
        <p:spPr>
          <a:xfrm flipH="1">
            <a:off x="2662082" y="1426102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구름 10"/>
          <p:cNvSpPr/>
          <p:nvPr/>
        </p:nvSpPr>
        <p:spPr>
          <a:xfrm flipH="1">
            <a:off x="2662082" y="465161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723745" y="465161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구름 1"/>
          <p:cNvSpPr/>
          <p:nvPr/>
        </p:nvSpPr>
        <p:spPr>
          <a:xfrm>
            <a:off x="1794883" y="1697187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6"/>
          <p:cNvSpPr/>
          <p:nvPr/>
        </p:nvSpPr>
        <p:spPr>
          <a:xfrm>
            <a:off x="1541386" y="1426102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723745" y="2483892"/>
            <a:ext cx="3671247" cy="3671247"/>
          </a:xfrm>
          <a:prstGeom prst="ellipse">
            <a:avLst/>
          </a:prstGeom>
          <a:solidFill>
            <a:srgbClr val="0066CC"/>
          </a:solidFill>
          <a:ln>
            <a:noFill/>
          </a:ln>
          <a:effectLst>
            <a:glow>
              <a:schemeClr val="tx1">
                <a:lumMod val="75000"/>
                <a:lumOff val="2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608205" y="2483891"/>
            <a:ext cx="3671247" cy="3671247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5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68302" y="2317688"/>
            <a:ext cx="1738264" cy="2335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4760" y="3193197"/>
            <a:ext cx="1505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Stage2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761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508627" y="1982711"/>
            <a:ext cx="1575302" cy="15753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6"/>
          <p:cNvSpPr/>
          <p:nvPr/>
        </p:nvSpPr>
        <p:spPr>
          <a:xfrm>
            <a:off x="4659703" y="2108703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구름 7"/>
          <p:cNvSpPr/>
          <p:nvPr/>
        </p:nvSpPr>
        <p:spPr>
          <a:xfrm>
            <a:off x="5730841" y="3340729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구름 8"/>
          <p:cNvSpPr/>
          <p:nvPr/>
        </p:nvSpPr>
        <p:spPr>
          <a:xfrm>
            <a:off x="5477344" y="3069644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476531" y="488887"/>
            <a:ext cx="4065006" cy="5613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865830" y="1131683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1090" y="113922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88460" y="1131683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65830" y="428379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11090" y="4291341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88460" y="428379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865830" y="2703968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11090" y="2711512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88460" y="2703968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40608" y="1617551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65590" y="161546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9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773680"/>
            <a:ext cx="1219200" cy="12192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379720" y="2590800"/>
            <a:ext cx="1584960" cy="15849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3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9494" y="2462543"/>
            <a:ext cx="4182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S &amp; Y </a:t>
            </a:r>
          </a:p>
          <a:p>
            <a:r>
              <a:rPr lang="en-US" altLang="ko-KR" sz="4800" b="1" dirty="0"/>
              <a:t> </a:t>
            </a:r>
            <a:r>
              <a:rPr lang="en-US" altLang="ko-KR" sz="4800" b="1" dirty="0" smtClean="0"/>
              <a:t>    Memories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783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68701"/>
              </p:ext>
            </p:extLst>
          </p:nvPr>
        </p:nvGraphicFramePr>
        <p:xfrm>
          <a:off x="3234265" y="956731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3234266" y="956733"/>
            <a:ext cx="5281084" cy="528108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endParaRPr lang="ko-KR" alt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573815"/>
              </p:ext>
            </p:extLst>
          </p:nvPr>
        </p:nvGraphicFramePr>
        <p:xfrm>
          <a:off x="3217328" y="965198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9068"/>
                <a:gridCol w="1113366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66559" y="5560484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6988" y="1329273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17227"/>
              </p:ext>
            </p:extLst>
          </p:nvPr>
        </p:nvGraphicFramePr>
        <p:xfrm>
          <a:off x="3217328" y="965198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7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707881"/>
              </p:ext>
            </p:extLst>
          </p:nvPr>
        </p:nvGraphicFramePr>
        <p:xfrm>
          <a:off x="575728" y="582244"/>
          <a:ext cx="2112434" cy="2112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89731"/>
              </p:ext>
            </p:extLst>
          </p:nvPr>
        </p:nvGraphicFramePr>
        <p:xfrm>
          <a:off x="3221236" y="609598"/>
          <a:ext cx="2112434" cy="2112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218909"/>
              </p:ext>
            </p:extLst>
          </p:nvPr>
        </p:nvGraphicFramePr>
        <p:xfrm>
          <a:off x="5784682" y="601782"/>
          <a:ext cx="2112434" cy="2112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4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331675" y="2480650"/>
            <a:ext cx="407406" cy="407406"/>
          </a:xfrm>
          <a:prstGeom prst="star5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5개인 별 6"/>
          <p:cNvSpPr/>
          <p:nvPr/>
        </p:nvSpPr>
        <p:spPr>
          <a:xfrm>
            <a:off x="3746625" y="2480650"/>
            <a:ext cx="407406" cy="407406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5개인 별 7"/>
          <p:cNvSpPr/>
          <p:nvPr/>
        </p:nvSpPr>
        <p:spPr>
          <a:xfrm>
            <a:off x="4161576" y="2480650"/>
            <a:ext cx="407406" cy="407406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0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331675" y="2480650"/>
            <a:ext cx="407406" cy="407406"/>
          </a:xfrm>
          <a:prstGeom prst="star5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720323" y="1972733"/>
            <a:ext cx="2700866" cy="225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49601" y="1972733"/>
            <a:ext cx="2570722" cy="22521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12801" y="2320169"/>
            <a:ext cx="19159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Off</a:t>
            </a:r>
            <a:endParaRPr lang="ko-KR" altLang="en-US" sz="9600" dirty="0"/>
          </a:p>
        </p:txBody>
      </p:sp>
      <p:sp>
        <p:nvSpPr>
          <p:cNvPr id="15" name="TextBox 14"/>
          <p:cNvSpPr txBox="1"/>
          <p:nvPr/>
        </p:nvSpPr>
        <p:spPr>
          <a:xfrm>
            <a:off x="3543772" y="2313970"/>
            <a:ext cx="1848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On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107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46</Words>
  <Application>Microsoft Office PowerPoint</Application>
  <PresentationFormat>와이드스크린</PresentationFormat>
  <Paragraphs>32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정성진</dc:creator>
  <cp:lastModifiedBy>정성진</cp:lastModifiedBy>
  <cp:revision>36</cp:revision>
  <dcterms:created xsi:type="dcterms:W3CDTF">2015-01-19T03:06:37Z</dcterms:created>
  <dcterms:modified xsi:type="dcterms:W3CDTF">2015-02-20T13:14:07Z</dcterms:modified>
</cp:coreProperties>
</file>