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5855658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5855658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5855658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917321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4988459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734962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41</Words>
  <Application>Microsoft Office PowerPoint</Application>
  <PresentationFormat>와이드스크린</PresentationFormat>
  <Paragraphs>29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29</cp:revision>
  <dcterms:created xsi:type="dcterms:W3CDTF">2015-01-19T03:06:37Z</dcterms:created>
  <dcterms:modified xsi:type="dcterms:W3CDTF">2015-02-06T06:55:09Z</dcterms:modified>
</cp:coreProperties>
</file>