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A6D9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6FE0E-AE70-4079-8761-52C42E2F42E6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0D7E7-3AE0-4223-AB1C-BF7CA8C4F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8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6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9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별 </a:t>
            </a:r>
            <a:r>
              <a:rPr lang="ko-KR" altLang="en-US" dirty="0" err="1" smtClean="0"/>
              <a:t>갯수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0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별의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8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On/Off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66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05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62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싱글튜토리얼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6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1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0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6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8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2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3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3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8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5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141-54FF-464A-81F0-F345D58890D6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5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34266" y="956733"/>
            <a:ext cx="5281084" cy="52810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endParaRPr lang="ko-KR" altLang="en-US" sz="72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9550" y="1335117"/>
            <a:ext cx="775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Maze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Memory</a:t>
            </a:r>
            <a:endParaRPr lang="ko-KR" altLang="en-US" sz="9600" b="1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4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037725"/>
              </p:ext>
            </p:extLst>
          </p:nvPr>
        </p:nvGraphicFramePr>
        <p:xfrm>
          <a:off x="3234265" y="956731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068"/>
                <a:gridCol w="1113366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3234266" y="956733"/>
            <a:ext cx="5281084" cy="52810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endParaRPr lang="ko-KR" alt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73815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068"/>
                <a:gridCol w="1113366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6559" y="5560484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6988" y="1329273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3746625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4161576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720323" y="1972733"/>
            <a:ext cx="2700866" cy="225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49601" y="1972733"/>
            <a:ext cx="2570722" cy="22521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2801" y="2320169"/>
            <a:ext cx="19159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Off</a:t>
            </a:r>
            <a:endParaRPr lang="ko-KR" altLang="en-US" sz="9600" dirty="0"/>
          </a:p>
        </p:txBody>
      </p:sp>
      <p:sp>
        <p:nvSpPr>
          <p:cNvPr id="15" name="TextBox 14"/>
          <p:cNvSpPr txBox="1"/>
          <p:nvPr/>
        </p:nvSpPr>
        <p:spPr>
          <a:xfrm>
            <a:off x="3543772" y="2313970"/>
            <a:ext cx="1848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On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107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81771" y="3157980"/>
            <a:ext cx="1770848" cy="1063436"/>
          </a:xfrm>
          <a:prstGeom prst="rect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8"/>
          <p:cNvSpPr/>
          <p:nvPr/>
        </p:nvSpPr>
        <p:spPr>
          <a:xfrm flipH="1">
            <a:off x="5855658" y="3594226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구름 9"/>
          <p:cNvSpPr/>
          <p:nvPr/>
        </p:nvSpPr>
        <p:spPr>
          <a:xfrm flipH="1">
            <a:off x="5855658" y="3323141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구름 10"/>
          <p:cNvSpPr/>
          <p:nvPr/>
        </p:nvSpPr>
        <p:spPr>
          <a:xfrm flipH="1">
            <a:off x="5855658" y="2362200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917321" y="2362200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구름 1"/>
          <p:cNvSpPr/>
          <p:nvPr/>
        </p:nvSpPr>
        <p:spPr>
          <a:xfrm>
            <a:off x="4988459" y="3594226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4734962" y="3323141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 rot="5400000">
            <a:off x="1131132" y="4149381"/>
            <a:ext cx="1194018" cy="649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568121" y="3488527"/>
            <a:ext cx="320040" cy="3200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68302" y="2317688"/>
            <a:ext cx="1738264" cy="2335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4760" y="3193197"/>
            <a:ext cx="150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Stage2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61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508627" y="1982711"/>
            <a:ext cx="1575302" cy="15753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4659703" y="2108703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구름 7"/>
          <p:cNvSpPr/>
          <p:nvPr/>
        </p:nvSpPr>
        <p:spPr>
          <a:xfrm>
            <a:off x="5730841" y="3340729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8"/>
          <p:cNvSpPr/>
          <p:nvPr/>
        </p:nvSpPr>
        <p:spPr>
          <a:xfrm>
            <a:off x="5477344" y="3069644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29</Words>
  <Application>Microsoft Office PowerPoint</Application>
  <PresentationFormat>와이드스크린</PresentationFormat>
  <Paragraphs>22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20</cp:revision>
  <dcterms:created xsi:type="dcterms:W3CDTF">2015-01-19T03:06:37Z</dcterms:created>
  <dcterms:modified xsi:type="dcterms:W3CDTF">2015-01-25T17:43:11Z</dcterms:modified>
</cp:coreProperties>
</file>