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D5921-4D0E-4F99-BBA5-3EB4AC406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4EEDB6-8120-4635-88EF-E2D51B4E7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2FAA2-618F-4682-8D52-A80497BD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93068-2F08-4342-9523-D41E742E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B942A2-F290-476F-94FE-A65D1320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11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B9EEC-FC15-4E52-BF68-90383C01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79AD65-D075-4FC6-AEEC-DE015E697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296B6-7306-4898-82A3-776B1D2E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71031-9D5E-4446-9670-9266D27A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86FA37-BC9F-4DA9-AEED-D3E6B191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66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2BEF21-6F66-4127-A215-EBF972894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E648C-9F54-478A-9215-A278E0B05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D4B71-C586-42F5-B5EA-34E94BFA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FC20D-94CF-4CA5-A712-EC06AB10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01710-1031-466E-81D6-7A099F50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80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000E1-861F-41B7-A96E-1C0CBF20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99E62-1D36-42DB-97FE-6E0CA414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B4F6C-9121-4C30-87D8-A0A6614F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6B06B-20F5-4673-91F8-525E7F8D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48E35-7F1E-4EEF-BD19-DFF8B73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83D11-4BE2-47BF-BCD2-BC014DE4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DAB9B0-5CA8-4021-B188-BC798108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A1675-4420-4064-8BEC-45C4F17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E344E-4149-44F4-B91E-7953EB1E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4BCBE-B009-4774-A1BC-5B14796A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7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08616-129A-4AF6-82E5-7185D23B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40DD9C-779C-4736-8CA8-A83F9B6D4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E3BB-5A9D-465D-A76B-F950F86C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E2F4FC-1E28-423C-9737-74175CED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AE7A08-C79C-4530-9912-307F669F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BEC612-F7DC-40CD-B61E-99BA8CF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05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447FA-E9B1-475E-94D1-67837B93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B0FF6-51E6-4515-AD10-6A5A6E73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B7DF2-6093-423E-B9BC-E0995F3A0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2F7536-4511-42BB-9D1C-313D2B7D1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F3E37C-4B3A-4925-8251-14A6E3CE1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514847-40D6-43B1-B0B4-E7D87A68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39DB9C-D625-472F-B1F1-418ACA96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815B86-B2F9-4A0D-A110-CC039473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4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B11D6-0EC6-458C-B3BA-F6506DF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7AD8E4-5F28-4E49-A33A-32ADCC36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BCFA53-1A71-45E0-BB51-C2C6718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7D231D-3530-4AA5-97B5-D03E8BC8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08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924017-4E2A-4763-9256-6AA9E67A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2D682E-515A-4347-8D3F-ED6E3154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426C98-4E16-4FE3-A11F-194BEAD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4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22B6E-96B0-4A08-83B4-12C5B599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5C6C2-329E-4A7D-86D4-ABB1380C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C6F803-75E2-46A6-85D5-8C2648B62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67DCF-4D67-40A3-8D15-769BB27D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B4D280-5F09-4D6C-A8FD-B1D41DD1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A6C0AD-23DF-4956-B071-55C06128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284BA-7BDB-4D50-B6E1-E7DB8F61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C63B43-8D6D-46C2-BE4C-BBDD882F8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B666D1-2001-4F74-9FE0-93EA868B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AE0AA7-FC50-41AC-93D5-CAC5A536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6D2285-AF5D-46EE-802F-976F1D44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C3DE11-9B00-4710-82FC-EA9D0DB9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5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3A7F60-A125-43E5-9915-E3E5B4BA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95AE5-BC87-4701-BDB9-0136715A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DF7CF-EEDF-40C4-B77E-5329E8899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54CC8-2D69-489A-8190-C3D64DA96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CAD06-392F-47C9-845B-3BD0E0BD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0CFB0-9C9A-4A04-B07E-1B06E36CE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CSF – L1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1786AB-10D1-4555-AEAB-636AB5CDC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Valuence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205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et scalabilité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3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3394B74-6274-4419-A9FC-F97189432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Merci de nous avoir écouté</a:t>
            </a:r>
          </a:p>
        </p:txBody>
      </p:sp>
    </p:spTree>
    <p:extLst>
      <p:ext uri="{BB962C8B-B14F-4D97-AF65-F5344CB8AC3E}">
        <p14:creationId xmlns:p14="http://schemas.microsoft.com/office/powerpoint/2010/main" val="16431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Badger les cartes étudiantes aux différentes entrées du campus</a:t>
            </a:r>
          </a:p>
          <a:p>
            <a:r>
              <a:rPr lang="fr-FR" dirty="0"/>
              <a:t>Réaliser des statistiques variées</a:t>
            </a:r>
          </a:p>
        </p:txBody>
      </p:sp>
    </p:spTree>
    <p:extLst>
      <p:ext uri="{BB962C8B-B14F-4D97-AF65-F5344CB8AC3E}">
        <p14:creationId xmlns:p14="http://schemas.microsoft.com/office/powerpoint/2010/main" val="94813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</a:t>
            </a:r>
            <a:r>
              <a:rPr lang="fr-FR" dirty="0" err="1"/>
              <a:t>Materiel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Kit 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2 Capteurs RFID 16,56MHz</a:t>
            </a:r>
          </a:p>
          <a:p>
            <a:r>
              <a:rPr lang="fr-FR" dirty="0"/>
              <a:t>Nos cartes étudiantes</a:t>
            </a:r>
          </a:p>
          <a:p>
            <a:r>
              <a:rPr lang="fr-FR" dirty="0"/>
              <a:t>Un serveur dédié</a:t>
            </a:r>
          </a:p>
        </p:txBody>
      </p:sp>
    </p:spTree>
    <p:extLst>
      <p:ext uri="{BB962C8B-B14F-4D97-AF65-F5344CB8AC3E}">
        <p14:creationId xmlns:p14="http://schemas.microsoft.com/office/powerpoint/2010/main" val="416000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0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30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Algorithmie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Détection d’une sortie en passant deux-fois au même endroit (si notre capteur fait office d’entrée/sortie)</a:t>
            </a:r>
          </a:p>
          <a:p>
            <a:r>
              <a:rPr lang="fr-FR" dirty="0"/>
              <a:t>Catégorisation (Ranger les élèves </a:t>
            </a:r>
            <a:r>
              <a:rPr lang="fr-FR"/>
              <a:t>par portail </a:t>
            </a:r>
            <a:r>
              <a:rPr lang="fr-FR" dirty="0"/>
              <a:t>comme le portail </a:t>
            </a:r>
            <a:r>
              <a:rPr lang="fr-FR"/>
              <a:t>Informatique, Maths, etc…)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59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95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24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B9BCC6"/>
      </a:dk1>
      <a:lt1>
        <a:sysClr val="window" lastClr="1C22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111</Words>
  <Application>Microsoft Office PowerPoint</Application>
  <PresentationFormat>Grand écran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Projet CSF – L1</vt:lpstr>
      <vt:lpstr>But du projet</vt:lpstr>
      <vt:lpstr>Structure du projet : Materiel</vt:lpstr>
      <vt:lpstr>Structure du projet : Back-End</vt:lpstr>
      <vt:lpstr>Structure du projet : Back-End</vt:lpstr>
      <vt:lpstr>Structure du projet : Algorithmie</vt:lpstr>
      <vt:lpstr>Structure du projet : Front-End</vt:lpstr>
      <vt:lpstr>Structure du projet : Front-End</vt:lpstr>
      <vt:lpstr>Problèmes</vt:lpstr>
      <vt:lpstr>Solutions et scalabilité du projet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CSF – L1</dc:title>
  <dc:creator>Louis Dalmasso</dc:creator>
  <cp:lastModifiedBy>Louis Dalmasso</cp:lastModifiedBy>
  <cp:revision>1</cp:revision>
  <dcterms:created xsi:type="dcterms:W3CDTF">2022-04-08T12:41:12Z</dcterms:created>
  <dcterms:modified xsi:type="dcterms:W3CDTF">2022-04-08T12:48:41Z</dcterms:modified>
</cp:coreProperties>
</file>